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44" r:id="rId4"/>
  </p:sldMasterIdLst>
  <p:notesMasterIdLst>
    <p:notesMasterId r:id="rId20"/>
  </p:notesMasterIdLst>
  <p:handoutMasterIdLst>
    <p:handoutMasterId r:id="rId21"/>
  </p:handoutMasterIdLst>
  <p:sldIdLst>
    <p:sldId id="305" r:id="rId5"/>
    <p:sldId id="299" r:id="rId6"/>
    <p:sldId id="302" r:id="rId7"/>
    <p:sldId id="303" r:id="rId8"/>
    <p:sldId id="304" r:id="rId9"/>
    <p:sldId id="306" r:id="rId10"/>
    <p:sldId id="307" r:id="rId11"/>
    <p:sldId id="308" r:id="rId12"/>
    <p:sldId id="309" r:id="rId13"/>
    <p:sldId id="313" r:id="rId14"/>
    <p:sldId id="310" r:id="rId15"/>
    <p:sldId id="315" r:id="rId16"/>
    <p:sldId id="311" r:id="rId17"/>
    <p:sldId id="312" r:id="rId18"/>
    <p:sldId id="314"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p15:clr>
            <a:srgbClr val="F26B43"/>
          </p15:clr>
        </p15:guide>
        <p15:guide id="3" orient="horz" pos="216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55FA1"/>
    <a:srgbClr val="FF9100"/>
    <a:srgbClr val="595959"/>
    <a:srgbClr val="186DBA"/>
    <a:srgbClr val="627FD9"/>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2D6EC7A-C119-40C0-943B-375CF6E66709}" v="45" dt="2025-03-06T20:31:05.608"/>
  </p1510:revLst>
</p1510:revInfo>
</file>

<file path=ppt/tableStyles.xml><?xml version="1.0" encoding="utf-8"?>
<a:tblStyleLst xmlns:a="http://schemas.openxmlformats.org/drawingml/2006/main" def="{72833802-FEF1-4C79-8D5D-14CF1EAF98D9}">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pos="3840"/>
        <p:guide orient="horz" pos="2160"/>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diagrams/_rels/data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svg"/><Relationship Id="rId1" Type="http://schemas.openxmlformats.org/officeDocument/2006/relationships/image" Target="../media/image11.png"/><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diagrams/_rels/drawing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diagrams/_rels/drawing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svg"/><Relationship Id="rId1" Type="http://schemas.openxmlformats.org/officeDocument/2006/relationships/image" Target="../media/image11.png"/><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ECF5AEF-AC7F-47D2-869F-3FCE95B435CE}"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78F1FB50-0746-4DF2-973F-90501169527C}">
      <dgm:prSet/>
      <dgm:spPr/>
      <dgm:t>
        <a:bodyPr/>
        <a:lstStyle/>
        <a:p>
          <a:r>
            <a:rPr lang="en-US"/>
            <a:t>Launching Careers</a:t>
          </a:r>
        </a:p>
      </dgm:t>
    </dgm:pt>
    <dgm:pt modelId="{E6550D7E-56DF-4E38-9160-D1677D9665D8}" type="parTrans" cxnId="{61910DB3-97AB-4157-9445-4321E5B30A8B}">
      <dgm:prSet/>
      <dgm:spPr/>
      <dgm:t>
        <a:bodyPr/>
        <a:lstStyle/>
        <a:p>
          <a:endParaRPr lang="en-US"/>
        </a:p>
      </dgm:t>
    </dgm:pt>
    <dgm:pt modelId="{87664D5F-AA47-4DE0-B5DC-448989D3A24A}" type="sibTrans" cxnId="{61910DB3-97AB-4157-9445-4321E5B30A8B}">
      <dgm:prSet/>
      <dgm:spPr/>
      <dgm:t>
        <a:bodyPr/>
        <a:lstStyle/>
        <a:p>
          <a:endParaRPr lang="en-US"/>
        </a:p>
      </dgm:t>
    </dgm:pt>
    <dgm:pt modelId="{251E82FF-5537-4A43-9AF2-4920C9B7C750}">
      <dgm:prSet/>
      <dgm:spPr/>
      <dgm:t>
        <a:bodyPr/>
        <a:lstStyle/>
        <a:p>
          <a:r>
            <a:rPr lang="en-US"/>
            <a:t>Connecting future energy professionals with hands-on training and career pathways.</a:t>
          </a:r>
        </a:p>
      </dgm:t>
    </dgm:pt>
    <dgm:pt modelId="{8A1F99CA-3D7F-47E0-9D8A-8A17BEA19E43}" type="parTrans" cxnId="{0E6A1407-5689-44B6-8242-814A710D8978}">
      <dgm:prSet/>
      <dgm:spPr/>
      <dgm:t>
        <a:bodyPr/>
        <a:lstStyle/>
        <a:p>
          <a:endParaRPr lang="en-US"/>
        </a:p>
      </dgm:t>
    </dgm:pt>
    <dgm:pt modelId="{87B99254-5D3E-4421-90E8-6A0E46E596DC}" type="sibTrans" cxnId="{0E6A1407-5689-44B6-8242-814A710D8978}">
      <dgm:prSet/>
      <dgm:spPr/>
      <dgm:t>
        <a:bodyPr/>
        <a:lstStyle/>
        <a:p>
          <a:endParaRPr lang="en-US"/>
        </a:p>
      </dgm:t>
    </dgm:pt>
    <dgm:pt modelId="{6C78DAE3-742D-4124-8A5B-3946544F6F4F}">
      <dgm:prSet/>
      <dgm:spPr/>
      <dgm:t>
        <a:bodyPr/>
        <a:lstStyle/>
        <a:p>
          <a:r>
            <a:rPr lang="en-US"/>
            <a:t>Building Stronger Communities</a:t>
          </a:r>
        </a:p>
      </dgm:t>
    </dgm:pt>
    <dgm:pt modelId="{74531088-19BD-464E-A68B-7FBD4881D992}" type="parTrans" cxnId="{A5B7C9C4-8DC6-4EDD-BE21-D8B4D3FBB051}">
      <dgm:prSet/>
      <dgm:spPr/>
      <dgm:t>
        <a:bodyPr/>
        <a:lstStyle/>
        <a:p>
          <a:endParaRPr lang="en-US"/>
        </a:p>
      </dgm:t>
    </dgm:pt>
    <dgm:pt modelId="{BFFD9307-76C0-46DC-88DA-61FBC31DE7C7}" type="sibTrans" cxnId="{A5B7C9C4-8DC6-4EDD-BE21-D8B4D3FBB051}">
      <dgm:prSet/>
      <dgm:spPr/>
      <dgm:t>
        <a:bodyPr/>
        <a:lstStyle/>
        <a:p>
          <a:endParaRPr lang="en-US"/>
        </a:p>
      </dgm:t>
    </dgm:pt>
    <dgm:pt modelId="{1AB985C2-96CA-4539-BE3F-5C490B8562E5}">
      <dgm:prSet/>
      <dgm:spPr/>
      <dgm:t>
        <a:bodyPr/>
        <a:lstStyle/>
        <a:p>
          <a:r>
            <a:rPr lang="en-US"/>
            <a:t>Creating healthier, more efficient, and resilient buildings through education and technical support.</a:t>
          </a:r>
        </a:p>
      </dgm:t>
    </dgm:pt>
    <dgm:pt modelId="{9F63FBFB-FD60-44B4-868C-DD776AA58024}" type="parTrans" cxnId="{7A52A4E0-4E2E-4F2F-A9C9-B0665E5B3F4F}">
      <dgm:prSet/>
      <dgm:spPr/>
      <dgm:t>
        <a:bodyPr/>
        <a:lstStyle/>
        <a:p>
          <a:endParaRPr lang="en-US"/>
        </a:p>
      </dgm:t>
    </dgm:pt>
    <dgm:pt modelId="{A7D50515-DD2E-40CE-ACEF-2CAF7AADBB9E}" type="sibTrans" cxnId="{7A52A4E0-4E2E-4F2F-A9C9-B0665E5B3F4F}">
      <dgm:prSet/>
      <dgm:spPr/>
      <dgm:t>
        <a:bodyPr/>
        <a:lstStyle/>
        <a:p>
          <a:endParaRPr lang="en-US"/>
        </a:p>
      </dgm:t>
    </dgm:pt>
    <dgm:pt modelId="{0FB4DD2E-5F99-467E-9900-18951D9FBADF}">
      <dgm:prSet/>
      <dgm:spPr/>
      <dgm:t>
        <a:bodyPr/>
        <a:lstStyle/>
        <a:p>
          <a:r>
            <a:rPr lang="en-US"/>
            <a:t>Driving Workforce Growth</a:t>
          </a:r>
        </a:p>
      </dgm:t>
    </dgm:pt>
    <dgm:pt modelId="{432149A9-1CCE-4CF9-83B4-01A959D11E25}" type="parTrans" cxnId="{10B8A214-77D7-458F-B828-FD21B6E5EBD0}">
      <dgm:prSet/>
      <dgm:spPr/>
      <dgm:t>
        <a:bodyPr/>
        <a:lstStyle/>
        <a:p>
          <a:endParaRPr lang="en-US"/>
        </a:p>
      </dgm:t>
    </dgm:pt>
    <dgm:pt modelId="{7C7CE4D8-F5C7-4918-8A17-901DE0F2311D}" type="sibTrans" cxnId="{10B8A214-77D7-458F-B828-FD21B6E5EBD0}">
      <dgm:prSet/>
      <dgm:spPr/>
      <dgm:t>
        <a:bodyPr/>
        <a:lstStyle/>
        <a:p>
          <a:endParaRPr lang="en-US"/>
        </a:p>
      </dgm:t>
    </dgm:pt>
    <dgm:pt modelId="{2415A905-5D4B-45AF-BF08-9537699522ED}">
      <dgm:prSet/>
      <dgm:spPr/>
      <dgm:t>
        <a:bodyPr/>
        <a:lstStyle/>
        <a:p>
          <a:r>
            <a:rPr lang="en-US"/>
            <a:t>Strengthening the energy workforce through strategic partnerships.</a:t>
          </a:r>
        </a:p>
      </dgm:t>
    </dgm:pt>
    <dgm:pt modelId="{E58CF185-E240-4844-9994-477FADC973E6}" type="parTrans" cxnId="{19C9A054-581E-4BB1-8034-3AD96237134D}">
      <dgm:prSet/>
      <dgm:spPr/>
      <dgm:t>
        <a:bodyPr/>
        <a:lstStyle/>
        <a:p>
          <a:endParaRPr lang="en-US"/>
        </a:p>
      </dgm:t>
    </dgm:pt>
    <dgm:pt modelId="{F958DFFD-29DD-4F0D-8B27-521332FEE1CC}" type="sibTrans" cxnId="{19C9A054-581E-4BB1-8034-3AD96237134D}">
      <dgm:prSet/>
      <dgm:spPr/>
      <dgm:t>
        <a:bodyPr/>
        <a:lstStyle/>
        <a:p>
          <a:endParaRPr lang="en-US"/>
        </a:p>
      </dgm:t>
    </dgm:pt>
    <dgm:pt modelId="{F94787D9-F659-46DD-9E0A-820E0787B80D}" type="pres">
      <dgm:prSet presAssocID="{0ECF5AEF-AC7F-47D2-869F-3FCE95B435CE}" presName="root" presStyleCnt="0">
        <dgm:presLayoutVars>
          <dgm:dir/>
          <dgm:resizeHandles val="exact"/>
        </dgm:presLayoutVars>
      </dgm:prSet>
      <dgm:spPr/>
    </dgm:pt>
    <dgm:pt modelId="{E0EE321A-DCB7-45EB-96EF-0F15F565D1AC}" type="pres">
      <dgm:prSet presAssocID="{78F1FB50-0746-4DF2-973F-90501169527C}" presName="compNode" presStyleCnt="0"/>
      <dgm:spPr/>
    </dgm:pt>
    <dgm:pt modelId="{7DF59E29-0CA3-4D20-BD7E-74758AB403B3}" type="pres">
      <dgm:prSet presAssocID="{78F1FB50-0746-4DF2-973F-90501169527C}" presName="bgRect" presStyleLbl="bgShp" presStyleIdx="0" presStyleCnt="3"/>
      <dgm:spPr/>
    </dgm:pt>
    <dgm:pt modelId="{F9D05127-B6B1-4505-AEAD-3C777396A6DC}" type="pres">
      <dgm:prSet presAssocID="{78F1FB50-0746-4DF2-973F-90501169527C}"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andshake"/>
        </a:ext>
      </dgm:extLst>
    </dgm:pt>
    <dgm:pt modelId="{87C4A0F2-1B26-4E15-8631-6A95C7DDAD91}" type="pres">
      <dgm:prSet presAssocID="{78F1FB50-0746-4DF2-973F-90501169527C}" presName="spaceRect" presStyleCnt="0"/>
      <dgm:spPr/>
    </dgm:pt>
    <dgm:pt modelId="{D1BD3D77-3680-419B-8C65-9C02862881F3}" type="pres">
      <dgm:prSet presAssocID="{78F1FB50-0746-4DF2-973F-90501169527C}" presName="parTx" presStyleLbl="revTx" presStyleIdx="0" presStyleCnt="6">
        <dgm:presLayoutVars>
          <dgm:chMax val="0"/>
          <dgm:chPref val="0"/>
        </dgm:presLayoutVars>
      </dgm:prSet>
      <dgm:spPr/>
    </dgm:pt>
    <dgm:pt modelId="{D9066B18-B558-4FFF-90CA-053023B9976E}" type="pres">
      <dgm:prSet presAssocID="{78F1FB50-0746-4DF2-973F-90501169527C}" presName="desTx" presStyleLbl="revTx" presStyleIdx="1" presStyleCnt="6">
        <dgm:presLayoutVars/>
      </dgm:prSet>
      <dgm:spPr/>
    </dgm:pt>
    <dgm:pt modelId="{8F6769B2-BFDB-4978-8920-C174F0166B00}" type="pres">
      <dgm:prSet presAssocID="{87664D5F-AA47-4DE0-B5DC-448989D3A24A}" presName="sibTrans" presStyleCnt="0"/>
      <dgm:spPr/>
    </dgm:pt>
    <dgm:pt modelId="{756448BF-066E-435E-AC3F-FCE36BC11ECF}" type="pres">
      <dgm:prSet presAssocID="{6C78DAE3-742D-4124-8A5B-3946544F6F4F}" presName="compNode" presStyleCnt="0"/>
      <dgm:spPr/>
    </dgm:pt>
    <dgm:pt modelId="{2A600BF2-EBE6-47FC-BC59-6C77F3172229}" type="pres">
      <dgm:prSet presAssocID="{6C78DAE3-742D-4124-8A5B-3946544F6F4F}" presName="bgRect" presStyleLbl="bgShp" presStyleIdx="1" presStyleCnt="3"/>
      <dgm:spPr/>
    </dgm:pt>
    <dgm:pt modelId="{83E472EB-8B24-4687-B6AB-3D113728D206}" type="pres">
      <dgm:prSet presAssocID="{6C78DAE3-742D-4124-8A5B-3946544F6F4F}"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choolhouse"/>
        </a:ext>
      </dgm:extLst>
    </dgm:pt>
    <dgm:pt modelId="{B0B91D8A-D3ED-4D93-807D-44B4FD3BB869}" type="pres">
      <dgm:prSet presAssocID="{6C78DAE3-742D-4124-8A5B-3946544F6F4F}" presName="spaceRect" presStyleCnt="0"/>
      <dgm:spPr/>
    </dgm:pt>
    <dgm:pt modelId="{FEE234A8-827F-4049-871D-0B11E0485353}" type="pres">
      <dgm:prSet presAssocID="{6C78DAE3-742D-4124-8A5B-3946544F6F4F}" presName="parTx" presStyleLbl="revTx" presStyleIdx="2" presStyleCnt="6">
        <dgm:presLayoutVars>
          <dgm:chMax val="0"/>
          <dgm:chPref val="0"/>
        </dgm:presLayoutVars>
      </dgm:prSet>
      <dgm:spPr/>
    </dgm:pt>
    <dgm:pt modelId="{9A510B9C-B28B-4127-9745-75B09D1D0392}" type="pres">
      <dgm:prSet presAssocID="{6C78DAE3-742D-4124-8A5B-3946544F6F4F}" presName="desTx" presStyleLbl="revTx" presStyleIdx="3" presStyleCnt="6">
        <dgm:presLayoutVars/>
      </dgm:prSet>
      <dgm:spPr/>
    </dgm:pt>
    <dgm:pt modelId="{4AA21371-6A81-4734-BB6D-2B8853F055C7}" type="pres">
      <dgm:prSet presAssocID="{BFFD9307-76C0-46DC-88DA-61FBC31DE7C7}" presName="sibTrans" presStyleCnt="0"/>
      <dgm:spPr/>
    </dgm:pt>
    <dgm:pt modelId="{7CF0E6E2-7F57-4389-8297-0AD72251BF4E}" type="pres">
      <dgm:prSet presAssocID="{0FB4DD2E-5F99-467E-9900-18951D9FBADF}" presName="compNode" presStyleCnt="0"/>
      <dgm:spPr/>
    </dgm:pt>
    <dgm:pt modelId="{4D840E32-6D72-4CCD-A818-252E45B97C06}" type="pres">
      <dgm:prSet presAssocID="{0FB4DD2E-5F99-467E-9900-18951D9FBADF}" presName="bgRect" presStyleLbl="bgShp" presStyleIdx="2" presStyleCnt="3"/>
      <dgm:spPr/>
    </dgm:pt>
    <dgm:pt modelId="{E44B0712-87B5-46AB-AC95-5D3F0D8D79F4}" type="pres">
      <dgm:prSet presAssocID="{0FB4DD2E-5F99-467E-9900-18951D9FBADF}"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Upward trend"/>
        </a:ext>
      </dgm:extLst>
    </dgm:pt>
    <dgm:pt modelId="{E5F81D3B-BD94-4939-874D-BB40E5D3ECEE}" type="pres">
      <dgm:prSet presAssocID="{0FB4DD2E-5F99-467E-9900-18951D9FBADF}" presName="spaceRect" presStyleCnt="0"/>
      <dgm:spPr/>
    </dgm:pt>
    <dgm:pt modelId="{AB2888AD-C89D-45C3-A9B2-678B4AACA893}" type="pres">
      <dgm:prSet presAssocID="{0FB4DD2E-5F99-467E-9900-18951D9FBADF}" presName="parTx" presStyleLbl="revTx" presStyleIdx="4" presStyleCnt="6">
        <dgm:presLayoutVars>
          <dgm:chMax val="0"/>
          <dgm:chPref val="0"/>
        </dgm:presLayoutVars>
      </dgm:prSet>
      <dgm:spPr/>
    </dgm:pt>
    <dgm:pt modelId="{0F9915C8-4FA2-4716-B374-725A78EAA1D6}" type="pres">
      <dgm:prSet presAssocID="{0FB4DD2E-5F99-467E-9900-18951D9FBADF}" presName="desTx" presStyleLbl="revTx" presStyleIdx="5" presStyleCnt="6">
        <dgm:presLayoutVars/>
      </dgm:prSet>
      <dgm:spPr/>
    </dgm:pt>
  </dgm:ptLst>
  <dgm:cxnLst>
    <dgm:cxn modelId="{0E6A1407-5689-44B6-8242-814A710D8978}" srcId="{78F1FB50-0746-4DF2-973F-90501169527C}" destId="{251E82FF-5537-4A43-9AF2-4920C9B7C750}" srcOrd="0" destOrd="0" parTransId="{8A1F99CA-3D7F-47E0-9D8A-8A17BEA19E43}" sibTransId="{87B99254-5D3E-4421-90E8-6A0E46E596DC}"/>
    <dgm:cxn modelId="{10B8A214-77D7-458F-B828-FD21B6E5EBD0}" srcId="{0ECF5AEF-AC7F-47D2-869F-3FCE95B435CE}" destId="{0FB4DD2E-5F99-467E-9900-18951D9FBADF}" srcOrd="2" destOrd="0" parTransId="{432149A9-1CCE-4CF9-83B4-01A959D11E25}" sibTransId="{7C7CE4D8-F5C7-4918-8A17-901DE0F2311D}"/>
    <dgm:cxn modelId="{3B07A61D-4C9D-4B01-B23D-A3FC00EEC496}" type="presOf" srcId="{0FB4DD2E-5F99-467E-9900-18951D9FBADF}" destId="{AB2888AD-C89D-45C3-A9B2-678B4AACA893}" srcOrd="0" destOrd="0" presId="urn:microsoft.com/office/officeart/2018/2/layout/IconVerticalSolidList"/>
    <dgm:cxn modelId="{19C9A054-581E-4BB1-8034-3AD96237134D}" srcId="{0FB4DD2E-5F99-467E-9900-18951D9FBADF}" destId="{2415A905-5D4B-45AF-BF08-9537699522ED}" srcOrd="0" destOrd="0" parTransId="{E58CF185-E240-4844-9994-477FADC973E6}" sibTransId="{F958DFFD-29DD-4F0D-8B27-521332FEE1CC}"/>
    <dgm:cxn modelId="{77AEE77A-B304-41F5-A49E-875236582B92}" type="presOf" srcId="{6C78DAE3-742D-4124-8A5B-3946544F6F4F}" destId="{FEE234A8-827F-4049-871D-0B11E0485353}" srcOrd="0" destOrd="0" presId="urn:microsoft.com/office/officeart/2018/2/layout/IconVerticalSolidList"/>
    <dgm:cxn modelId="{102214AD-8275-4AFC-A450-E6E331C51887}" type="presOf" srcId="{1AB985C2-96CA-4539-BE3F-5C490B8562E5}" destId="{9A510B9C-B28B-4127-9745-75B09D1D0392}" srcOrd="0" destOrd="0" presId="urn:microsoft.com/office/officeart/2018/2/layout/IconVerticalSolidList"/>
    <dgm:cxn modelId="{61910DB3-97AB-4157-9445-4321E5B30A8B}" srcId="{0ECF5AEF-AC7F-47D2-869F-3FCE95B435CE}" destId="{78F1FB50-0746-4DF2-973F-90501169527C}" srcOrd="0" destOrd="0" parTransId="{E6550D7E-56DF-4E38-9160-D1677D9665D8}" sibTransId="{87664D5F-AA47-4DE0-B5DC-448989D3A24A}"/>
    <dgm:cxn modelId="{E877B9B3-FB2F-4E8D-A661-E19863CF24A9}" type="presOf" srcId="{251E82FF-5537-4A43-9AF2-4920C9B7C750}" destId="{D9066B18-B558-4FFF-90CA-053023B9976E}" srcOrd="0" destOrd="0" presId="urn:microsoft.com/office/officeart/2018/2/layout/IconVerticalSolidList"/>
    <dgm:cxn modelId="{F94FD5C0-0E38-4C35-8458-8B5F58DEE1C3}" type="presOf" srcId="{78F1FB50-0746-4DF2-973F-90501169527C}" destId="{D1BD3D77-3680-419B-8C65-9C02862881F3}" srcOrd="0" destOrd="0" presId="urn:microsoft.com/office/officeart/2018/2/layout/IconVerticalSolidList"/>
    <dgm:cxn modelId="{A5B7C9C4-8DC6-4EDD-BE21-D8B4D3FBB051}" srcId="{0ECF5AEF-AC7F-47D2-869F-3FCE95B435CE}" destId="{6C78DAE3-742D-4124-8A5B-3946544F6F4F}" srcOrd="1" destOrd="0" parTransId="{74531088-19BD-464E-A68B-7FBD4881D992}" sibTransId="{BFFD9307-76C0-46DC-88DA-61FBC31DE7C7}"/>
    <dgm:cxn modelId="{F7E908C9-00FC-4E7A-8D13-10F433E80709}" type="presOf" srcId="{2415A905-5D4B-45AF-BF08-9537699522ED}" destId="{0F9915C8-4FA2-4716-B374-725A78EAA1D6}" srcOrd="0" destOrd="0" presId="urn:microsoft.com/office/officeart/2018/2/layout/IconVerticalSolidList"/>
    <dgm:cxn modelId="{8E28B5DE-12C7-45A7-8492-EBDEB1EFD30A}" type="presOf" srcId="{0ECF5AEF-AC7F-47D2-869F-3FCE95B435CE}" destId="{F94787D9-F659-46DD-9E0A-820E0787B80D}" srcOrd="0" destOrd="0" presId="urn:microsoft.com/office/officeart/2018/2/layout/IconVerticalSolidList"/>
    <dgm:cxn modelId="{7A52A4E0-4E2E-4F2F-A9C9-B0665E5B3F4F}" srcId="{6C78DAE3-742D-4124-8A5B-3946544F6F4F}" destId="{1AB985C2-96CA-4539-BE3F-5C490B8562E5}" srcOrd="0" destOrd="0" parTransId="{9F63FBFB-FD60-44B4-868C-DD776AA58024}" sibTransId="{A7D50515-DD2E-40CE-ACEF-2CAF7AADBB9E}"/>
    <dgm:cxn modelId="{78C6214A-EAC4-4F2A-BEE8-4E252A366D36}" type="presParOf" srcId="{F94787D9-F659-46DD-9E0A-820E0787B80D}" destId="{E0EE321A-DCB7-45EB-96EF-0F15F565D1AC}" srcOrd="0" destOrd="0" presId="urn:microsoft.com/office/officeart/2018/2/layout/IconVerticalSolidList"/>
    <dgm:cxn modelId="{BEFFC596-58E3-4164-AA81-931A224CB3AE}" type="presParOf" srcId="{E0EE321A-DCB7-45EB-96EF-0F15F565D1AC}" destId="{7DF59E29-0CA3-4D20-BD7E-74758AB403B3}" srcOrd="0" destOrd="0" presId="urn:microsoft.com/office/officeart/2018/2/layout/IconVerticalSolidList"/>
    <dgm:cxn modelId="{7A22D555-A117-4EA6-82AF-9EE6459ACCB9}" type="presParOf" srcId="{E0EE321A-DCB7-45EB-96EF-0F15F565D1AC}" destId="{F9D05127-B6B1-4505-AEAD-3C777396A6DC}" srcOrd="1" destOrd="0" presId="urn:microsoft.com/office/officeart/2018/2/layout/IconVerticalSolidList"/>
    <dgm:cxn modelId="{FE207B8E-0C39-4BC1-BCA4-D89E8E34E827}" type="presParOf" srcId="{E0EE321A-DCB7-45EB-96EF-0F15F565D1AC}" destId="{87C4A0F2-1B26-4E15-8631-6A95C7DDAD91}" srcOrd="2" destOrd="0" presId="urn:microsoft.com/office/officeart/2018/2/layout/IconVerticalSolidList"/>
    <dgm:cxn modelId="{7D18BBF7-ED25-4781-B2B7-9B11C25BA5AB}" type="presParOf" srcId="{E0EE321A-DCB7-45EB-96EF-0F15F565D1AC}" destId="{D1BD3D77-3680-419B-8C65-9C02862881F3}" srcOrd="3" destOrd="0" presId="urn:microsoft.com/office/officeart/2018/2/layout/IconVerticalSolidList"/>
    <dgm:cxn modelId="{216C554A-A265-4AD6-8E04-F095CC6A9F4E}" type="presParOf" srcId="{E0EE321A-DCB7-45EB-96EF-0F15F565D1AC}" destId="{D9066B18-B558-4FFF-90CA-053023B9976E}" srcOrd="4" destOrd="0" presId="urn:microsoft.com/office/officeart/2018/2/layout/IconVerticalSolidList"/>
    <dgm:cxn modelId="{6595AAB3-F360-4E8E-93B7-E1C173A43521}" type="presParOf" srcId="{F94787D9-F659-46DD-9E0A-820E0787B80D}" destId="{8F6769B2-BFDB-4978-8920-C174F0166B00}" srcOrd="1" destOrd="0" presId="urn:microsoft.com/office/officeart/2018/2/layout/IconVerticalSolidList"/>
    <dgm:cxn modelId="{CAF2E1D8-9776-4D57-9220-26E34832D685}" type="presParOf" srcId="{F94787D9-F659-46DD-9E0A-820E0787B80D}" destId="{756448BF-066E-435E-AC3F-FCE36BC11ECF}" srcOrd="2" destOrd="0" presId="urn:microsoft.com/office/officeart/2018/2/layout/IconVerticalSolidList"/>
    <dgm:cxn modelId="{4F636F78-2784-478B-9510-FF399CE9DC96}" type="presParOf" srcId="{756448BF-066E-435E-AC3F-FCE36BC11ECF}" destId="{2A600BF2-EBE6-47FC-BC59-6C77F3172229}" srcOrd="0" destOrd="0" presId="urn:microsoft.com/office/officeart/2018/2/layout/IconVerticalSolidList"/>
    <dgm:cxn modelId="{E546C9FB-695D-457F-83D2-182540EA828F}" type="presParOf" srcId="{756448BF-066E-435E-AC3F-FCE36BC11ECF}" destId="{83E472EB-8B24-4687-B6AB-3D113728D206}" srcOrd="1" destOrd="0" presId="urn:microsoft.com/office/officeart/2018/2/layout/IconVerticalSolidList"/>
    <dgm:cxn modelId="{DBCA854B-F6F1-42B9-A436-6E44298DBE95}" type="presParOf" srcId="{756448BF-066E-435E-AC3F-FCE36BC11ECF}" destId="{B0B91D8A-D3ED-4D93-807D-44B4FD3BB869}" srcOrd="2" destOrd="0" presId="urn:microsoft.com/office/officeart/2018/2/layout/IconVerticalSolidList"/>
    <dgm:cxn modelId="{798C9276-7BBA-4B79-8495-69F1EA7DE295}" type="presParOf" srcId="{756448BF-066E-435E-AC3F-FCE36BC11ECF}" destId="{FEE234A8-827F-4049-871D-0B11E0485353}" srcOrd="3" destOrd="0" presId="urn:microsoft.com/office/officeart/2018/2/layout/IconVerticalSolidList"/>
    <dgm:cxn modelId="{40ACFFBF-A474-46D6-8FD6-41418B5FFAE5}" type="presParOf" srcId="{756448BF-066E-435E-AC3F-FCE36BC11ECF}" destId="{9A510B9C-B28B-4127-9745-75B09D1D0392}" srcOrd="4" destOrd="0" presId="urn:microsoft.com/office/officeart/2018/2/layout/IconVerticalSolidList"/>
    <dgm:cxn modelId="{A3A69526-7423-4314-829A-41596DA58199}" type="presParOf" srcId="{F94787D9-F659-46DD-9E0A-820E0787B80D}" destId="{4AA21371-6A81-4734-BB6D-2B8853F055C7}" srcOrd="3" destOrd="0" presId="urn:microsoft.com/office/officeart/2018/2/layout/IconVerticalSolidList"/>
    <dgm:cxn modelId="{9B9422F4-F64F-4B88-84A8-8783F258B8C2}" type="presParOf" srcId="{F94787D9-F659-46DD-9E0A-820E0787B80D}" destId="{7CF0E6E2-7F57-4389-8297-0AD72251BF4E}" srcOrd="4" destOrd="0" presId="urn:microsoft.com/office/officeart/2018/2/layout/IconVerticalSolidList"/>
    <dgm:cxn modelId="{2A4EA973-2CFD-4220-91FD-13B4E0EB6903}" type="presParOf" srcId="{7CF0E6E2-7F57-4389-8297-0AD72251BF4E}" destId="{4D840E32-6D72-4CCD-A818-252E45B97C06}" srcOrd="0" destOrd="0" presId="urn:microsoft.com/office/officeart/2018/2/layout/IconVerticalSolidList"/>
    <dgm:cxn modelId="{938AD5C1-7F9F-48B2-B22B-DFAA71888893}" type="presParOf" srcId="{7CF0E6E2-7F57-4389-8297-0AD72251BF4E}" destId="{E44B0712-87B5-46AB-AC95-5D3F0D8D79F4}" srcOrd="1" destOrd="0" presId="urn:microsoft.com/office/officeart/2018/2/layout/IconVerticalSolidList"/>
    <dgm:cxn modelId="{3CD2CBCF-50F6-4B4E-8C90-86E12EC1C4C4}" type="presParOf" srcId="{7CF0E6E2-7F57-4389-8297-0AD72251BF4E}" destId="{E5F81D3B-BD94-4939-874D-BB40E5D3ECEE}" srcOrd="2" destOrd="0" presId="urn:microsoft.com/office/officeart/2018/2/layout/IconVerticalSolidList"/>
    <dgm:cxn modelId="{A86D881D-2867-4A51-AD8B-9D8E33FF91B4}" type="presParOf" srcId="{7CF0E6E2-7F57-4389-8297-0AD72251BF4E}" destId="{AB2888AD-C89D-45C3-A9B2-678B4AACA893}" srcOrd="3" destOrd="0" presId="urn:microsoft.com/office/officeart/2018/2/layout/IconVerticalSolidList"/>
    <dgm:cxn modelId="{52731400-829D-4A8A-A121-F79AF502555D}" type="presParOf" srcId="{7CF0E6E2-7F57-4389-8297-0AD72251BF4E}" destId="{0F9915C8-4FA2-4716-B374-725A78EAA1D6}" srcOrd="4"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49C8DAD-5BBC-47A1-A516-713BC929490D}" type="doc">
      <dgm:prSet loTypeId="urn:microsoft.com/office/officeart/2005/8/layout/hList1" loCatId="list" qsTypeId="urn:microsoft.com/office/officeart/2005/8/quickstyle/simple4" qsCatId="simple" csTypeId="urn:microsoft.com/office/officeart/2005/8/colors/accent2_2" csCatId="accent2"/>
      <dgm:spPr/>
      <dgm:t>
        <a:bodyPr/>
        <a:lstStyle/>
        <a:p>
          <a:endParaRPr lang="en-US"/>
        </a:p>
      </dgm:t>
    </dgm:pt>
    <dgm:pt modelId="{12C8DB0B-4076-404C-8E07-6EE825D3F4F3}">
      <dgm:prSet/>
      <dgm:spPr/>
      <dgm:t>
        <a:bodyPr/>
        <a:lstStyle/>
        <a:p>
          <a:r>
            <a:rPr lang="en-US"/>
            <a:t>Explore</a:t>
          </a:r>
        </a:p>
      </dgm:t>
    </dgm:pt>
    <dgm:pt modelId="{E7356ABA-4D5E-4FD1-B9C1-0B62571DDFF8}" type="parTrans" cxnId="{E7C42AB1-3BA6-426E-9835-81A6AF3B0CA5}">
      <dgm:prSet/>
      <dgm:spPr/>
      <dgm:t>
        <a:bodyPr/>
        <a:lstStyle/>
        <a:p>
          <a:endParaRPr lang="en-US"/>
        </a:p>
      </dgm:t>
    </dgm:pt>
    <dgm:pt modelId="{9C2B9755-A44C-4AF8-9B48-9E9C0E923BEB}" type="sibTrans" cxnId="{E7C42AB1-3BA6-426E-9835-81A6AF3B0CA5}">
      <dgm:prSet/>
      <dgm:spPr/>
      <dgm:t>
        <a:bodyPr/>
        <a:lstStyle/>
        <a:p>
          <a:endParaRPr lang="en-US"/>
        </a:p>
      </dgm:t>
    </dgm:pt>
    <dgm:pt modelId="{0C1E6E89-0026-4311-A277-AF17F39F296E}">
      <dgm:prSet/>
      <dgm:spPr/>
      <dgm:t>
        <a:bodyPr/>
        <a:lstStyle/>
        <a:p>
          <a:r>
            <a:rPr lang="en-US"/>
            <a:t>Learn about our programs and find the right fit for your career goals</a:t>
          </a:r>
        </a:p>
      </dgm:t>
    </dgm:pt>
    <dgm:pt modelId="{B495211C-198F-4BD0-A8C8-2916A5EACC61}" type="parTrans" cxnId="{242E6D90-B4EB-46D6-BDA2-8953F00F2897}">
      <dgm:prSet/>
      <dgm:spPr/>
      <dgm:t>
        <a:bodyPr/>
        <a:lstStyle/>
        <a:p>
          <a:endParaRPr lang="en-US"/>
        </a:p>
      </dgm:t>
    </dgm:pt>
    <dgm:pt modelId="{F28457B5-D645-4951-8F95-6F6EF0F0B892}" type="sibTrans" cxnId="{242E6D90-B4EB-46D6-BDA2-8953F00F2897}">
      <dgm:prSet/>
      <dgm:spPr/>
      <dgm:t>
        <a:bodyPr/>
        <a:lstStyle/>
        <a:p>
          <a:endParaRPr lang="en-US"/>
        </a:p>
      </dgm:t>
    </dgm:pt>
    <dgm:pt modelId="{CF1469EB-E179-402A-B44F-E3C614798919}">
      <dgm:prSet/>
      <dgm:spPr/>
      <dgm:t>
        <a:bodyPr/>
        <a:lstStyle/>
        <a:p>
          <a:r>
            <a:rPr lang="en-US"/>
            <a:t>Enroll</a:t>
          </a:r>
        </a:p>
      </dgm:t>
    </dgm:pt>
    <dgm:pt modelId="{6DBED5B3-DE93-4594-83FC-3746436F32CB}" type="parTrans" cxnId="{6A1A97FF-3750-4AF5-8E13-6D19D00063DE}">
      <dgm:prSet/>
      <dgm:spPr/>
      <dgm:t>
        <a:bodyPr/>
        <a:lstStyle/>
        <a:p>
          <a:endParaRPr lang="en-US"/>
        </a:p>
      </dgm:t>
    </dgm:pt>
    <dgm:pt modelId="{7AECD08E-0AD7-4948-8AC4-8B91663218D1}" type="sibTrans" cxnId="{6A1A97FF-3750-4AF5-8E13-6D19D00063DE}">
      <dgm:prSet/>
      <dgm:spPr/>
      <dgm:t>
        <a:bodyPr/>
        <a:lstStyle/>
        <a:p>
          <a:endParaRPr lang="en-US"/>
        </a:p>
      </dgm:t>
    </dgm:pt>
    <dgm:pt modelId="{FE998C68-65F8-4E84-9BA1-6FBE1516ED6C}">
      <dgm:prSet/>
      <dgm:spPr/>
      <dgm:t>
        <a:bodyPr/>
        <a:lstStyle/>
        <a:p>
          <a:r>
            <a:rPr lang="en-US"/>
            <a:t>Complete a straightforward application to join our workforce development program</a:t>
          </a:r>
        </a:p>
      </dgm:t>
    </dgm:pt>
    <dgm:pt modelId="{1204925E-4B59-4EE1-A6D8-47033AA89C12}" type="parTrans" cxnId="{BF594C5D-D26D-4137-A072-EF55221DAA8B}">
      <dgm:prSet/>
      <dgm:spPr/>
      <dgm:t>
        <a:bodyPr/>
        <a:lstStyle/>
        <a:p>
          <a:endParaRPr lang="en-US"/>
        </a:p>
      </dgm:t>
    </dgm:pt>
    <dgm:pt modelId="{21F281E1-8E93-40EB-B813-F06F1FE1B415}" type="sibTrans" cxnId="{BF594C5D-D26D-4137-A072-EF55221DAA8B}">
      <dgm:prSet/>
      <dgm:spPr/>
      <dgm:t>
        <a:bodyPr/>
        <a:lstStyle/>
        <a:p>
          <a:endParaRPr lang="en-US"/>
        </a:p>
      </dgm:t>
    </dgm:pt>
    <dgm:pt modelId="{C30473CF-647E-44F9-9EF0-0AE3799210B7}">
      <dgm:prSet/>
      <dgm:spPr/>
      <dgm:t>
        <a:bodyPr/>
        <a:lstStyle/>
        <a:p>
          <a:r>
            <a:rPr lang="en-US"/>
            <a:t>Advance</a:t>
          </a:r>
        </a:p>
      </dgm:t>
    </dgm:pt>
    <dgm:pt modelId="{87B375E7-4F50-4F16-8710-F2972599D761}" type="parTrans" cxnId="{4FB8BD58-71ED-48CF-8DCB-5EBF6C6B96A8}">
      <dgm:prSet/>
      <dgm:spPr/>
      <dgm:t>
        <a:bodyPr/>
        <a:lstStyle/>
        <a:p>
          <a:endParaRPr lang="en-US"/>
        </a:p>
      </dgm:t>
    </dgm:pt>
    <dgm:pt modelId="{8EC4FF65-85EC-4577-923E-33CAF37A0B97}" type="sibTrans" cxnId="{4FB8BD58-71ED-48CF-8DCB-5EBF6C6B96A8}">
      <dgm:prSet/>
      <dgm:spPr/>
      <dgm:t>
        <a:bodyPr/>
        <a:lstStyle/>
        <a:p>
          <a:endParaRPr lang="en-US"/>
        </a:p>
      </dgm:t>
    </dgm:pt>
    <dgm:pt modelId="{C2952959-F31B-4A85-9FA0-F648551FAFEC}">
      <dgm:prSet/>
      <dgm:spPr/>
      <dgm:t>
        <a:bodyPr/>
        <a:lstStyle/>
        <a:p>
          <a:r>
            <a:rPr lang="en-US"/>
            <a:t>Move into apprenticeships or on-the-job training, leading to fair-wage employment or entrepreneurial opportunities</a:t>
          </a:r>
        </a:p>
      </dgm:t>
    </dgm:pt>
    <dgm:pt modelId="{87F43612-BAB4-47D1-BF08-70A164EF00D3}" type="parTrans" cxnId="{9452F986-D30E-4B59-84D2-8E921EDE86BD}">
      <dgm:prSet/>
      <dgm:spPr/>
      <dgm:t>
        <a:bodyPr/>
        <a:lstStyle/>
        <a:p>
          <a:endParaRPr lang="en-US"/>
        </a:p>
      </dgm:t>
    </dgm:pt>
    <dgm:pt modelId="{21F3DA9A-FA19-45F0-9B65-F6443CF534E8}" type="sibTrans" cxnId="{9452F986-D30E-4B59-84D2-8E921EDE86BD}">
      <dgm:prSet/>
      <dgm:spPr/>
      <dgm:t>
        <a:bodyPr/>
        <a:lstStyle/>
        <a:p>
          <a:endParaRPr lang="en-US"/>
        </a:p>
      </dgm:t>
    </dgm:pt>
    <dgm:pt modelId="{6283ECE1-7E59-4F28-992A-7142086EB6BC}" type="pres">
      <dgm:prSet presAssocID="{B49C8DAD-5BBC-47A1-A516-713BC929490D}" presName="Name0" presStyleCnt="0">
        <dgm:presLayoutVars>
          <dgm:dir/>
          <dgm:animLvl val="lvl"/>
          <dgm:resizeHandles val="exact"/>
        </dgm:presLayoutVars>
      </dgm:prSet>
      <dgm:spPr/>
    </dgm:pt>
    <dgm:pt modelId="{90CDACD6-B6C1-482C-90F1-754AC37127CF}" type="pres">
      <dgm:prSet presAssocID="{12C8DB0B-4076-404C-8E07-6EE825D3F4F3}" presName="composite" presStyleCnt="0"/>
      <dgm:spPr/>
    </dgm:pt>
    <dgm:pt modelId="{53876090-9466-4E41-B974-61D572BCD33E}" type="pres">
      <dgm:prSet presAssocID="{12C8DB0B-4076-404C-8E07-6EE825D3F4F3}" presName="parTx" presStyleLbl="alignNode1" presStyleIdx="0" presStyleCnt="3">
        <dgm:presLayoutVars>
          <dgm:chMax val="0"/>
          <dgm:chPref val="0"/>
          <dgm:bulletEnabled val="1"/>
        </dgm:presLayoutVars>
      </dgm:prSet>
      <dgm:spPr/>
    </dgm:pt>
    <dgm:pt modelId="{F1C315AD-B334-4093-998A-7E85D2576C0F}" type="pres">
      <dgm:prSet presAssocID="{12C8DB0B-4076-404C-8E07-6EE825D3F4F3}" presName="desTx" presStyleLbl="alignAccFollowNode1" presStyleIdx="0" presStyleCnt="3">
        <dgm:presLayoutVars>
          <dgm:bulletEnabled val="1"/>
        </dgm:presLayoutVars>
      </dgm:prSet>
      <dgm:spPr/>
    </dgm:pt>
    <dgm:pt modelId="{4F2472F6-7D2B-4924-8495-4FDD185F8BC2}" type="pres">
      <dgm:prSet presAssocID="{9C2B9755-A44C-4AF8-9B48-9E9C0E923BEB}" presName="space" presStyleCnt="0"/>
      <dgm:spPr/>
    </dgm:pt>
    <dgm:pt modelId="{FE479B51-C57D-434F-90FC-BFD0FA1A397B}" type="pres">
      <dgm:prSet presAssocID="{CF1469EB-E179-402A-B44F-E3C614798919}" presName="composite" presStyleCnt="0"/>
      <dgm:spPr/>
    </dgm:pt>
    <dgm:pt modelId="{BCAD841A-0962-4DC9-8364-EB836931CB32}" type="pres">
      <dgm:prSet presAssocID="{CF1469EB-E179-402A-B44F-E3C614798919}" presName="parTx" presStyleLbl="alignNode1" presStyleIdx="1" presStyleCnt="3">
        <dgm:presLayoutVars>
          <dgm:chMax val="0"/>
          <dgm:chPref val="0"/>
          <dgm:bulletEnabled val="1"/>
        </dgm:presLayoutVars>
      </dgm:prSet>
      <dgm:spPr/>
    </dgm:pt>
    <dgm:pt modelId="{0F0E6E09-5518-437E-8061-FD3418454F83}" type="pres">
      <dgm:prSet presAssocID="{CF1469EB-E179-402A-B44F-E3C614798919}" presName="desTx" presStyleLbl="alignAccFollowNode1" presStyleIdx="1" presStyleCnt="3">
        <dgm:presLayoutVars>
          <dgm:bulletEnabled val="1"/>
        </dgm:presLayoutVars>
      </dgm:prSet>
      <dgm:spPr/>
    </dgm:pt>
    <dgm:pt modelId="{B8A7EDF4-98C1-4A13-BEFB-5AA1C38635CF}" type="pres">
      <dgm:prSet presAssocID="{7AECD08E-0AD7-4948-8AC4-8B91663218D1}" presName="space" presStyleCnt="0"/>
      <dgm:spPr/>
    </dgm:pt>
    <dgm:pt modelId="{77368C4B-6E97-45A5-B672-2485551805C8}" type="pres">
      <dgm:prSet presAssocID="{C30473CF-647E-44F9-9EF0-0AE3799210B7}" presName="composite" presStyleCnt="0"/>
      <dgm:spPr/>
    </dgm:pt>
    <dgm:pt modelId="{15A22F18-4890-4662-9C54-B2973FCBAC7D}" type="pres">
      <dgm:prSet presAssocID="{C30473CF-647E-44F9-9EF0-0AE3799210B7}" presName="parTx" presStyleLbl="alignNode1" presStyleIdx="2" presStyleCnt="3">
        <dgm:presLayoutVars>
          <dgm:chMax val="0"/>
          <dgm:chPref val="0"/>
          <dgm:bulletEnabled val="1"/>
        </dgm:presLayoutVars>
      </dgm:prSet>
      <dgm:spPr/>
    </dgm:pt>
    <dgm:pt modelId="{2430402F-6FD5-4E0D-AA74-CEBB9EFCBC5A}" type="pres">
      <dgm:prSet presAssocID="{C30473CF-647E-44F9-9EF0-0AE3799210B7}" presName="desTx" presStyleLbl="alignAccFollowNode1" presStyleIdx="2" presStyleCnt="3">
        <dgm:presLayoutVars>
          <dgm:bulletEnabled val="1"/>
        </dgm:presLayoutVars>
      </dgm:prSet>
      <dgm:spPr/>
    </dgm:pt>
  </dgm:ptLst>
  <dgm:cxnLst>
    <dgm:cxn modelId="{11140606-14B3-4C99-A257-9599BD1AFC1E}" type="presOf" srcId="{12C8DB0B-4076-404C-8E07-6EE825D3F4F3}" destId="{53876090-9466-4E41-B974-61D572BCD33E}" srcOrd="0" destOrd="0" presId="urn:microsoft.com/office/officeart/2005/8/layout/hList1"/>
    <dgm:cxn modelId="{B59B7910-CFB9-4958-92BE-2A96A61C072A}" type="presOf" srcId="{C30473CF-647E-44F9-9EF0-0AE3799210B7}" destId="{15A22F18-4890-4662-9C54-B2973FCBAC7D}" srcOrd="0" destOrd="0" presId="urn:microsoft.com/office/officeart/2005/8/layout/hList1"/>
    <dgm:cxn modelId="{BF594C5D-D26D-4137-A072-EF55221DAA8B}" srcId="{CF1469EB-E179-402A-B44F-E3C614798919}" destId="{FE998C68-65F8-4E84-9BA1-6FBE1516ED6C}" srcOrd="0" destOrd="0" parTransId="{1204925E-4B59-4EE1-A6D8-47033AA89C12}" sibTransId="{21F281E1-8E93-40EB-B813-F06F1FE1B415}"/>
    <dgm:cxn modelId="{D7DCC470-3C22-4869-AE91-683A3BABE7E4}" type="presOf" srcId="{CF1469EB-E179-402A-B44F-E3C614798919}" destId="{BCAD841A-0962-4DC9-8364-EB836931CB32}" srcOrd="0" destOrd="0" presId="urn:microsoft.com/office/officeart/2005/8/layout/hList1"/>
    <dgm:cxn modelId="{4FB8BD58-71ED-48CF-8DCB-5EBF6C6B96A8}" srcId="{B49C8DAD-5BBC-47A1-A516-713BC929490D}" destId="{C30473CF-647E-44F9-9EF0-0AE3799210B7}" srcOrd="2" destOrd="0" parTransId="{87B375E7-4F50-4F16-8710-F2972599D761}" sibTransId="{8EC4FF65-85EC-4577-923E-33CAF37A0B97}"/>
    <dgm:cxn modelId="{9452F986-D30E-4B59-84D2-8E921EDE86BD}" srcId="{C30473CF-647E-44F9-9EF0-0AE3799210B7}" destId="{C2952959-F31B-4A85-9FA0-F648551FAFEC}" srcOrd="0" destOrd="0" parTransId="{87F43612-BAB4-47D1-BF08-70A164EF00D3}" sibTransId="{21F3DA9A-FA19-45F0-9B65-F6443CF534E8}"/>
    <dgm:cxn modelId="{242E6D90-B4EB-46D6-BDA2-8953F00F2897}" srcId="{12C8DB0B-4076-404C-8E07-6EE825D3F4F3}" destId="{0C1E6E89-0026-4311-A277-AF17F39F296E}" srcOrd="0" destOrd="0" parTransId="{B495211C-198F-4BD0-A8C8-2916A5EACC61}" sibTransId="{F28457B5-D645-4951-8F95-6F6EF0F0B892}"/>
    <dgm:cxn modelId="{C0A1E2AB-89BA-4F40-B0C9-08A77355136E}" type="presOf" srcId="{B49C8DAD-5BBC-47A1-A516-713BC929490D}" destId="{6283ECE1-7E59-4F28-992A-7142086EB6BC}" srcOrd="0" destOrd="0" presId="urn:microsoft.com/office/officeart/2005/8/layout/hList1"/>
    <dgm:cxn modelId="{8B4680AE-0EE5-445B-92C4-80E07A706B97}" type="presOf" srcId="{C2952959-F31B-4A85-9FA0-F648551FAFEC}" destId="{2430402F-6FD5-4E0D-AA74-CEBB9EFCBC5A}" srcOrd="0" destOrd="0" presId="urn:microsoft.com/office/officeart/2005/8/layout/hList1"/>
    <dgm:cxn modelId="{E7C42AB1-3BA6-426E-9835-81A6AF3B0CA5}" srcId="{B49C8DAD-5BBC-47A1-A516-713BC929490D}" destId="{12C8DB0B-4076-404C-8E07-6EE825D3F4F3}" srcOrd="0" destOrd="0" parTransId="{E7356ABA-4D5E-4FD1-B9C1-0B62571DDFF8}" sibTransId="{9C2B9755-A44C-4AF8-9B48-9E9C0E923BEB}"/>
    <dgm:cxn modelId="{846336B3-5D75-4359-98BA-CBDE0EA9CC94}" type="presOf" srcId="{0C1E6E89-0026-4311-A277-AF17F39F296E}" destId="{F1C315AD-B334-4093-998A-7E85D2576C0F}" srcOrd="0" destOrd="0" presId="urn:microsoft.com/office/officeart/2005/8/layout/hList1"/>
    <dgm:cxn modelId="{54A370F4-9CB8-492A-A91D-9B64B049DFC4}" type="presOf" srcId="{FE998C68-65F8-4E84-9BA1-6FBE1516ED6C}" destId="{0F0E6E09-5518-437E-8061-FD3418454F83}" srcOrd="0" destOrd="0" presId="urn:microsoft.com/office/officeart/2005/8/layout/hList1"/>
    <dgm:cxn modelId="{6A1A97FF-3750-4AF5-8E13-6D19D00063DE}" srcId="{B49C8DAD-5BBC-47A1-A516-713BC929490D}" destId="{CF1469EB-E179-402A-B44F-E3C614798919}" srcOrd="1" destOrd="0" parTransId="{6DBED5B3-DE93-4594-83FC-3746436F32CB}" sibTransId="{7AECD08E-0AD7-4948-8AC4-8B91663218D1}"/>
    <dgm:cxn modelId="{9991B492-A8E7-402D-A785-E78C2BAA259A}" type="presParOf" srcId="{6283ECE1-7E59-4F28-992A-7142086EB6BC}" destId="{90CDACD6-B6C1-482C-90F1-754AC37127CF}" srcOrd="0" destOrd="0" presId="urn:microsoft.com/office/officeart/2005/8/layout/hList1"/>
    <dgm:cxn modelId="{59BCD51D-DF51-4D23-97DF-C2B640437272}" type="presParOf" srcId="{90CDACD6-B6C1-482C-90F1-754AC37127CF}" destId="{53876090-9466-4E41-B974-61D572BCD33E}" srcOrd="0" destOrd="0" presId="urn:microsoft.com/office/officeart/2005/8/layout/hList1"/>
    <dgm:cxn modelId="{723978E3-FAF5-4400-83D3-BFC2C869FD4A}" type="presParOf" srcId="{90CDACD6-B6C1-482C-90F1-754AC37127CF}" destId="{F1C315AD-B334-4093-998A-7E85D2576C0F}" srcOrd="1" destOrd="0" presId="urn:microsoft.com/office/officeart/2005/8/layout/hList1"/>
    <dgm:cxn modelId="{9AAA3DA0-09FD-45E2-9C23-7DBF5BEDD35D}" type="presParOf" srcId="{6283ECE1-7E59-4F28-992A-7142086EB6BC}" destId="{4F2472F6-7D2B-4924-8495-4FDD185F8BC2}" srcOrd="1" destOrd="0" presId="urn:microsoft.com/office/officeart/2005/8/layout/hList1"/>
    <dgm:cxn modelId="{B3BA9317-6F6B-4F16-AE62-796E81BE5483}" type="presParOf" srcId="{6283ECE1-7E59-4F28-992A-7142086EB6BC}" destId="{FE479B51-C57D-434F-90FC-BFD0FA1A397B}" srcOrd="2" destOrd="0" presId="urn:microsoft.com/office/officeart/2005/8/layout/hList1"/>
    <dgm:cxn modelId="{035489E7-7DC7-49F1-8CC8-B9237C89E48C}" type="presParOf" srcId="{FE479B51-C57D-434F-90FC-BFD0FA1A397B}" destId="{BCAD841A-0962-4DC9-8364-EB836931CB32}" srcOrd="0" destOrd="0" presId="urn:microsoft.com/office/officeart/2005/8/layout/hList1"/>
    <dgm:cxn modelId="{7F445A05-CB8C-4F5C-90AA-A6690A5D5604}" type="presParOf" srcId="{FE479B51-C57D-434F-90FC-BFD0FA1A397B}" destId="{0F0E6E09-5518-437E-8061-FD3418454F83}" srcOrd="1" destOrd="0" presId="urn:microsoft.com/office/officeart/2005/8/layout/hList1"/>
    <dgm:cxn modelId="{02058D37-60B6-4F01-8E79-E0A7CF936629}" type="presParOf" srcId="{6283ECE1-7E59-4F28-992A-7142086EB6BC}" destId="{B8A7EDF4-98C1-4A13-BEFB-5AA1C38635CF}" srcOrd="3" destOrd="0" presId="urn:microsoft.com/office/officeart/2005/8/layout/hList1"/>
    <dgm:cxn modelId="{78A4B480-C6FD-404E-A314-A76181BE24D0}" type="presParOf" srcId="{6283ECE1-7E59-4F28-992A-7142086EB6BC}" destId="{77368C4B-6E97-45A5-B672-2485551805C8}" srcOrd="4" destOrd="0" presId="urn:microsoft.com/office/officeart/2005/8/layout/hList1"/>
    <dgm:cxn modelId="{C5FD433E-84A5-4453-AE36-0D870D09E7C8}" type="presParOf" srcId="{77368C4B-6E97-45A5-B672-2485551805C8}" destId="{15A22F18-4890-4662-9C54-B2973FCBAC7D}" srcOrd="0" destOrd="0" presId="urn:microsoft.com/office/officeart/2005/8/layout/hList1"/>
    <dgm:cxn modelId="{17454085-ACA1-4DBD-9A7E-C51180ADD23E}" type="presParOf" srcId="{77368C4B-6E97-45A5-B672-2485551805C8}" destId="{2430402F-6FD5-4E0D-AA74-CEBB9EFCBC5A}"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1EF4DBA-BE25-43C6-9CFC-116FCFA6BDD7}" type="doc">
      <dgm:prSet loTypeId="urn:microsoft.com/office/officeart/2018/5/layout/CenteredIconLabelDescriptionList" loCatId="icon" qsTypeId="urn:microsoft.com/office/officeart/2005/8/quickstyle/simple1" qsCatId="simple" csTypeId="urn:microsoft.com/office/officeart/2005/8/colors/accent2_2" csCatId="accent2" phldr="1"/>
      <dgm:spPr/>
      <dgm:t>
        <a:bodyPr/>
        <a:lstStyle/>
        <a:p>
          <a:endParaRPr lang="en-US"/>
        </a:p>
      </dgm:t>
    </dgm:pt>
    <dgm:pt modelId="{65D3C83C-D4EE-4139-84AD-2133BFEFA289}">
      <dgm:prSet/>
      <dgm:spPr/>
      <dgm:t>
        <a:bodyPr/>
        <a:lstStyle/>
        <a:p>
          <a:pPr>
            <a:defRPr b="1"/>
          </a:pPr>
          <a:r>
            <a:rPr lang="en-US"/>
            <a:t>HERS Rater</a:t>
          </a:r>
        </a:p>
      </dgm:t>
    </dgm:pt>
    <dgm:pt modelId="{D5BC6434-4E7E-4744-A88B-A6E2F5D0D781}" type="parTrans" cxnId="{9510FE78-5035-45EF-B914-6BAD40C09212}">
      <dgm:prSet/>
      <dgm:spPr/>
      <dgm:t>
        <a:bodyPr/>
        <a:lstStyle/>
        <a:p>
          <a:endParaRPr lang="en-US"/>
        </a:p>
      </dgm:t>
    </dgm:pt>
    <dgm:pt modelId="{216CAD64-DF0B-42FF-8066-6D336E7273FB}" type="sibTrans" cxnId="{9510FE78-5035-45EF-B914-6BAD40C09212}">
      <dgm:prSet/>
      <dgm:spPr/>
      <dgm:t>
        <a:bodyPr/>
        <a:lstStyle/>
        <a:p>
          <a:endParaRPr lang="en-US"/>
        </a:p>
      </dgm:t>
    </dgm:pt>
    <dgm:pt modelId="{B9F02896-7F4B-45A7-8CF2-D1FC1F7F1113}">
      <dgm:prSet custT="1"/>
      <dgm:spPr/>
      <dgm:t>
        <a:bodyPr/>
        <a:lstStyle/>
        <a:p>
          <a:r>
            <a:rPr lang="en-US" sz="1600"/>
            <a:t>Inspects ands audits homes according to the Home Energy Rating System (HERS) to determine how energy efficient the house is.</a:t>
          </a:r>
        </a:p>
      </dgm:t>
    </dgm:pt>
    <dgm:pt modelId="{6C5DBE37-4234-42A9-B1A7-0B6C0BE93137}" type="parTrans" cxnId="{67103269-CBC5-4800-B0ED-8AD3989DEAC9}">
      <dgm:prSet/>
      <dgm:spPr/>
      <dgm:t>
        <a:bodyPr/>
        <a:lstStyle/>
        <a:p>
          <a:endParaRPr lang="en-US"/>
        </a:p>
      </dgm:t>
    </dgm:pt>
    <dgm:pt modelId="{74C3E3AE-C803-4A80-8164-6A347A3E5B47}" type="sibTrans" cxnId="{67103269-CBC5-4800-B0ED-8AD3989DEAC9}">
      <dgm:prSet/>
      <dgm:spPr/>
      <dgm:t>
        <a:bodyPr/>
        <a:lstStyle/>
        <a:p>
          <a:endParaRPr lang="en-US"/>
        </a:p>
      </dgm:t>
    </dgm:pt>
    <dgm:pt modelId="{DC240B1E-3273-4298-87C8-CA7D8E498FEC}">
      <dgm:prSet/>
      <dgm:spPr/>
      <dgm:t>
        <a:bodyPr/>
        <a:lstStyle/>
        <a:p>
          <a:pPr>
            <a:defRPr b="1"/>
          </a:pPr>
          <a:r>
            <a:rPr lang="en-US"/>
            <a:t>Energy Modeler</a:t>
          </a:r>
        </a:p>
      </dgm:t>
    </dgm:pt>
    <dgm:pt modelId="{BB1BC039-7246-4979-BC15-D70DD9FB7A69}" type="parTrans" cxnId="{D8442C00-B86A-4B94-B487-4E8C78653D0C}">
      <dgm:prSet/>
      <dgm:spPr/>
      <dgm:t>
        <a:bodyPr/>
        <a:lstStyle/>
        <a:p>
          <a:endParaRPr lang="en-US"/>
        </a:p>
      </dgm:t>
    </dgm:pt>
    <dgm:pt modelId="{2E16390F-F395-4BD4-8956-E2255DB3FC5D}" type="sibTrans" cxnId="{D8442C00-B86A-4B94-B487-4E8C78653D0C}">
      <dgm:prSet/>
      <dgm:spPr/>
      <dgm:t>
        <a:bodyPr/>
        <a:lstStyle/>
        <a:p>
          <a:endParaRPr lang="en-US"/>
        </a:p>
      </dgm:t>
    </dgm:pt>
    <dgm:pt modelId="{5906F64F-96D9-46BB-98C5-99B5C0BD156F}">
      <dgm:prSet custT="1"/>
      <dgm:spPr/>
      <dgm:t>
        <a:bodyPr/>
        <a:lstStyle/>
        <a:p>
          <a:r>
            <a:rPr lang="en-US" sz="1600"/>
            <a:t>A professional who uses specialized software to create virtual models of buildings or systems to analyze and predict their energy consumption.</a:t>
          </a:r>
        </a:p>
      </dgm:t>
    </dgm:pt>
    <dgm:pt modelId="{23777F4F-2723-40C5-A8D0-89E9C3667892}" type="parTrans" cxnId="{0F31D758-C261-4C3D-95BD-E9A8CC996AA5}">
      <dgm:prSet/>
      <dgm:spPr/>
      <dgm:t>
        <a:bodyPr/>
        <a:lstStyle/>
        <a:p>
          <a:endParaRPr lang="en-US"/>
        </a:p>
      </dgm:t>
    </dgm:pt>
    <dgm:pt modelId="{239B93B2-0818-409F-B114-BBD2DF91C84E}" type="sibTrans" cxnId="{0F31D758-C261-4C3D-95BD-E9A8CC996AA5}">
      <dgm:prSet/>
      <dgm:spPr/>
      <dgm:t>
        <a:bodyPr/>
        <a:lstStyle/>
        <a:p>
          <a:endParaRPr lang="en-US"/>
        </a:p>
      </dgm:t>
    </dgm:pt>
    <dgm:pt modelId="{6CFED384-D5CD-439E-BB6F-F109DBE1AA3E}">
      <dgm:prSet/>
      <dgm:spPr/>
      <dgm:t>
        <a:bodyPr/>
        <a:lstStyle/>
        <a:p>
          <a:pPr>
            <a:defRPr b="1"/>
          </a:pPr>
          <a:r>
            <a:rPr lang="en-US"/>
            <a:t>Rating Field Inspector</a:t>
          </a:r>
        </a:p>
      </dgm:t>
    </dgm:pt>
    <dgm:pt modelId="{B9F6A0C3-33F8-4650-901C-1DF6E9129676}" type="parTrans" cxnId="{0B100608-A688-43CA-9E1F-6FA74F590BBE}">
      <dgm:prSet/>
      <dgm:spPr/>
      <dgm:t>
        <a:bodyPr/>
        <a:lstStyle/>
        <a:p>
          <a:endParaRPr lang="en-US"/>
        </a:p>
      </dgm:t>
    </dgm:pt>
    <dgm:pt modelId="{E954422A-2B1D-4407-B403-7FB4522ABC0C}" type="sibTrans" cxnId="{0B100608-A688-43CA-9E1F-6FA74F590BBE}">
      <dgm:prSet/>
      <dgm:spPr/>
      <dgm:t>
        <a:bodyPr/>
        <a:lstStyle/>
        <a:p>
          <a:endParaRPr lang="en-US"/>
        </a:p>
      </dgm:t>
    </dgm:pt>
    <dgm:pt modelId="{EB5CABFF-64C4-4696-9539-E6E31292C24F}">
      <dgm:prSet custT="1"/>
      <dgm:spPr/>
      <dgm:t>
        <a:bodyPr/>
        <a:lstStyle/>
        <a:p>
          <a:r>
            <a:rPr lang="en-US" sz="1600"/>
            <a:t>A certified professional who conducts on-site home inspections, under the supervision of a certified Home Energy Rater, to gather data needed to produce a home energy rating.</a:t>
          </a:r>
        </a:p>
      </dgm:t>
    </dgm:pt>
    <dgm:pt modelId="{AE71D6C7-74C2-48EA-9451-B992F8190A61}" type="parTrans" cxnId="{E9643C40-43CC-4096-848E-9023E11A26DF}">
      <dgm:prSet/>
      <dgm:spPr/>
      <dgm:t>
        <a:bodyPr/>
        <a:lstStyle/>
        <a:p>
          <a:endParaRPr lang="en-US"/>
        </a:p>
      </dgm:t>
    </dgm:pt>
    <dgm:pt modelId="{129BE15E-82DC-4F67-877E-0C894D342449}" type="sibTrans" cxnId="{E9643C40-43CC-4096-848E-9023E11A26DF}">
      <dgm:prSet/>
      <dgm:spPr/>
      <dgm:t>
        <a:bodyPr/>
        <a:lstStyle/>
        <a:p>
          <a:endParaRPr lang="en-US"/>
        </a:p>
      </dgm:t>
    </dgm:pt>
    <dgm:pt modelId="{CF8F67B9-8E98-4136-BD32-D5D5404AE066}" type="pres">
      <dgm:prSet presAssocID="{F1EF4DBA-BE25-43C6-9CFC-116FCFA6BDD7}" presName="root" presStyleCnt="0">
        <dgm:presLayoutVars>
          <dgm:dir/>
          <dgm:resizeHandles val="exact"/>
        </dgm:presLayoutVars>
      </dgm:prSet>
      <dgm:spPr/>
    </dgm:pt>
    <dgm:pt modelId="{488ACEFE-6557-40D9-ABD4-09D4F40F245C}" type="pres">
      <dgm:prSet presAssocID="{65D3C83C-D4EE-4139-84AD-2133BFEFA289}" presName="compNode" presStyleCnt="0"/>
      <dgm:spPr/>
    </dgm:pt>
    <dgm:pt modelId="{299BDFA5-5F61-4D3C-9DB1-D568141668B4}" type="pres">
      <dgm:prSet presAssocID="{65D3C83C-D4EE-4139-84AD-2133BFEFA289}"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ouse"/>
        </a:ext>
      </dgm:extLst>
    </dgm:pt>
    <dgm:pt modelId="{8D2DAF8A-AC1E-489A-A453-8BF276E35665}" type="pres">
      <dgm:prSet presAssocID="{65D3C83C-D4EE-4139-84AD-2133BFEFA289}" presName="iconSpace" presStyleCnt="0"/>
      <dgm:spPr/>
    </dgm:pt>
    <dgm:pt modelId="{20ADDC33-DFF9-4553-8DB5-4D5B0F8C2DBA}" type="pres">
      <dgm:prSet presAssocID="{65D3C83C-D4EE-4139-84AD-2133BFEFA289}" presName="parTx" presStyleLbl="revTx" presStyleIdx="0" presStyleCnt="6">
        <dgm:presLayoutVars>
          <dgm:chMax val="0"/>
          <dgm:chPref val="0"/>
        </dgm:presLayoutVars>
      </dgm:prSet>
      <dgm:spPr/>
    </dgm:pt>
    <dgm:pt modelId="{D0C6AA87-B088-428D-9294-03D44DD0A025}" type="pres">
      <dgm:prSet presAssocID="{65D3C83C-D4EE-4139-84AD-2133BFEFA289}" presName="txSpace" presStyleCnt="0"/>
      <dgm:spPr/>
    </dgm:pt>
    <dgm:pt modelId="{F0302E33-96CE-486F-918F-92540AB9499D}" type="pres">
      <dgm:prSet presAssocID="{65D3C83C-D4EE-4139-84AD-2133BFEFA289}" presName="desTx" presStyleLbl="revTx" presStyleIdx="1" presStyleCnt="6">
        <dgm:presLayoutVars/>
      </dgm:prSet>
      <dgm:spPr/>
    </dgm:pt>
    <dgm:pt modelId="{47D01A8B-8ADD-4BCE-8379-CD6F9299298F}" type="pres">
      <dgm:prSet presAssocID="{216CAD64-DF0B-42FF-8066-6D336E7273FB}" presName="sibTrans" presStyleCnt="0"/>
      <dgm:spPr/>
    </dgm:pt>
    <dgm:pt modelId="{B0568FA6-ADF8-4718-A667-68D8BBAE4DBD}" type="pres">
      <dgm:prSet presAssocID="{DC240B1E-3273-4298-87C8-CA7D8E498FEC}" presName="compNode" presStyleCnt="0"/>
      <dgm:spPr/>
    </dgm:pt>
    <dgm:pt modelId="{CAB35A2C-6BA8-46FB-AB95-FCB85D3B630A}" type="pres">
      <dgm:prSet presAssocID="{DC240B1E-3273-4298-87C8-CA7D8E498FEC}"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Lightbulb"/>
        </a:ext>
      </dgm:extLst>
    </dgm:pt>
    <dgm:pt modelId="{95E87251-59C3-4AE7-89EF-3409859FC5DD}" type="pres">
      <dgm:prSet presAssocID="{DC240B1E-3273-4298-87C8-CA7D8E498FEC}" presName="iconSpace" presStyleCnt="0"/>
      <dgm:spPr/>
    </dgm:pt>
    <dgm:pt modelId="{F4848011-8C4A-4B19-A856-F29477422CD7}" type="pres">
      <dgm:prSet presAssocID="{DC240B1E-3273-4298-87C8-CA7D8E498FEC}" presName="parTx" presStyleLbl="revTx" presStyleIdx="2" presStyleCnt="6">
        <dgm:presLayoutVars>
          <dgm:chMax val="0"/>
          <dgm:chPref val="0"/>
        </dgm:presLayoutVars>
      </dgm:prSet>
      <dgm:spPr/>
    </dgm:pt>
    <dgm:pt modelId="{C3A9406B-1D93-4F64-9849-87E21336E81F}" type="pres">
      <dgm:prSet presAssocID="{DC240B1E-3273-4298-87C8-CA7D8E498FEC}" presName="txSpace" presStyleCnt="0"/>
      <dgm:spPr/>
    </dgm:pt>
    <dgm:pt modelId="{71E1CE85-F094-4F07-A05D-0E5F12306DDF}" type="pres">
      <dgm:prSet presAssocID="{DC240B1E-3273-4298-87C8-CA7D8E498FEC}" presName="desTx" presStyleLbl="revTx" presStyleIdx="3" presStyleCnt="6">
        <dgm:presLayoutVars/>
      </dgm:prSet>
      <dgm:spPr/>
    </dgm:pt>
    <dgm:pt modelId="{F2D887BA-76B0-49B4-974F-040A13256DD1}" type="pres">
      <dgm:prSet presAssocID="{2E16390F-F395-4BD4-8956-E2255DB3FC5D}" presName="sibTrans" presStyleCnt="0"/>
      <dgm:spPr/>
    </dgm:pt>
    <dgm:pt modelId="{2CAFE2BB-0F55-4C91-ABAE-EA04DBF86792}" type="pres">
      <dgm:prSet presAssocID="{6CFED384-D5CD-439E-BB6F-F109DBE1AA3E}" presName="compNode" presStyleCnt="0"/>
      <dgm:spPr/>
    </dgm:pt>
    <dgm:pt modelId="{C075B62D-2563-487D-9CFA-12F1A44A949C}" type="pres">
      <dgm:prSet presAssocID="{6CFED384-D5CD-439E-BB6F-F109DBE1AA3E}"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Detective"/>
        </a:ext>
      </dgm:extLst>
    </dgm:pt>
    <dgm:pt modelId="{160790B9-B300-47F5-A47B-738FAEB763CF}" type="pres">
      <dgm:prSet presAssocID="{6CFED384-D5CD-439E-BB6F-F109DBE1AA3E}" presName="iconSpace" presStyleCnt="0"/>
      <dgm:spPr/>
    </dgm:pt>
    <dgm:pt modelId="{9BF1E909-ADB9-4AC2-8ABA-AA343F403A92}" type="pres">
      <dgm:prSet presAssocID="{6CFED384-D5CD-439E-BB6F-F109DBE1AA3E}" presName="parTx" presStyleLbl="revTx" presStyleIdx="4" presStyleCnt="6">
        <dgm:presLayoutVars>
          <dgm:chMax val="0"/>
          <dgm:chPref val="0"/>
        </dgm:presLayoutVars>
      </dgm:prSet>
      <dgm:spPr/>
    </dgm:pt>
    <dgm:pt modelId="{699D8077-CA6B-4775-A3AD-713AED43C019}" type="pres">
      <dgm:prSet presAssocID="{6CFED384-D5CD-439E-BB6F-F109DBE1AA3E}" presName="txSpace" presStyleCnt="0"/>
      <dgm:spPr/>
    </dgm:pt>
    <dgm:pt modelId="{B4EE45D2-0F57-4137-A7BA-884E394D6093}" type="pres">
      <dgm:prSet presAssocID="{6CFED384-D5CD-439E-BB6F-F109DBE1AA3E}" presName="desTx" presStyleLbl="revTx" presStyleIdx="5" presStyleCnt="6">
        <dgm:presLayoutVars/>
      </dgm:prSet>
      <dgm:spPr/>
    </dgm:pt>
  </dgm:ptLst>
  <dgm:cxnLst>
    <dgm:cxn modelId="{D8442C00-B86A-4B94-B487-4E8C78653D0C}" srcId="{F1EF4DBA-BE25-43C6-9CFC-116FCFA6BDD7}" destId="{DC240B1E-3273-4298-87C8-CA7D8E498FEC}" srcOrd="1" destOrd="0" parTransId="{BB1BC039-7246-4979-BC15-D70DD9FB7A69}" sibTransId="{2E16390F-F395-4BD4-8956-E2255DB3FC5D}"/>
    <dgm:cxn modelId="{0B100608-A688-43CA-9E1F-6FA74F590BBE}" srcId="{F1EF4DBA-BE25-43C6-9CFC-116FCFA6BDD7}" destId="{6CFED384-D5CD-439E-BB6F-F109DBE1AA3E}" srcOrd="2" destOrd="0" parTransId="{B9F6A0C3-33F8-4650-901C-1DF6E9129676}" sibTransId="{E954422A-2B1D-4407-B403-7FB4522ABC0C}"/>
    <dgm:cxn modelId="{1D155B16-8C5B-418D-B169-310112DDA3F8}" type="presOf" srcId="{B9F02896-7F4B-45A7-8CF2-D1FC1F7F1113}" destId="{F0302E33-96CE-486F-918F-92540AB9499D}" srcOrd="0" destOrd="0" presId="urn:microsoft.com/office/officeart/2018/5/layout/CenteredIconLabelDescriptionList"/>
    <dgm:cxn modelId="{F85CE939-4758-466D-BE3B-326B99CB9AA0}" type="presOf" srcId="{DC240B1E-3273-4298-87C8-CA7D8E498FEC}" destId="{F4848011-8C4A-4B19-A856-F29477422CD7}" srcOrd="0" destOrd="0" presId="urn:microsoft.com/office/officeart/2018/5/layout/CenteredIconLabelDescriptionList"/>
    <dgm:cxn modelId="{0CE1383A-D731-49D9-B4AF-2BCD2A01ECE9}" type="presOf" srcId="{65D3C83C-D4EE-4139-84AD-2133BFEFA289}" destId="{20ADDC33-DFF9-4553-8DB5-4D5B0F8C2DBA}" srcOrd="0" destOrd="0" presId="urn:microsoft.com/office/officeart/2018/5/layout/CenteredIconLabelDescriptionList"/>
    <dgm:cxn modelId="{E9643C40-43CC-4096-848E-9023E11A26DF}" srcId="{6CFED384-D5CD-439E-BB6F-F109DBE1AA3E}" destId="{EB5CABFF-64C4-4696-9539-E6E31292C24F}" srcOrd="0" destOrd="0" parTransId="{AE71D6C7-74C2-48EA-9451-B992F8190A61}" sibTransId="{129BE15E-82DC-4F67-877E-0C894D342449}"/>
    <dgm:cxn modelId="{D00E325F-6582-45D5-8E4D-61AE6B68F58D}" type="presOf" srcId="{5906F64F-96D9-46BB-98C5-99B5C0BD156F}" destId="{71E1CE85-F094-4F07-A05D-0E5F12306DDF}" srcOrd="0" destOrd="0" presId="urn:microsoft.com/office/officeart/2018/5/layout/CenteredIconLabelDescriptionList"/>
    <dgm:cxn modelId="{67103269-CBC5-4800-B0ED-8AD3989DEAC9}" srcId="{65D3C83C-D4EE-4139-84AD-2133BFEFA289}" destId="{B9F02896-7F4B-45A7-8CF2-D1FC1F7F1113}" srcOrd="0" destOrd="0" parTransId="{6C5DBE37-4234-42A9-B1A7-0B6C0BE93137}" sibTransId="{74C3E3AE-C803-4A80-8164-6A347A3E5B47}"/>
    <dgm:cxn modelId="{0F31D758-C261-4C3D-95BD-E9A8CC996AA5}" srcId="{DC240B1E-3273-4298-87C8-CA7D8E498FEC}" destId="{5906F64F-96D9-46BB-98C5-99B5C0BD156F}" srcOrd="0" destOrd="0" parTransId="{23777F4F-2723-40C5-A8D0-89E9C3667892}" sibTransId="{239B93B2-0818-409F-B114-BBD2DF91C84E}"/>
    <dgm:cxn modelId="{9510FE78-5035-45EF-B914-6BAD40C09212}" srcId="{F1EF4DBA-BE25-43C6-9CFC-116FCFA6BDD7}" destId="{65D3C83C-D4EE-4139-84AD-2133BFEFA289}" srcOrd="0" destOrd="0" parTransId="{D5BC6434-4E7E-4744-A88B-A6E2F5D0D781}" sibTransId="{216CAD64-DF0B-42FF-8066-6D336E7273FB}"/>
    <dgm:cxn modelId="{7F268989-F9DF-4754-8192-A11E8DAD1E72}" type="presOf" srcId="{F1EF4DBA-BE25-43C6-9CFC-116FCFA6BDD7}" destId="{CF8F67B9-8E98-4136-BD32-D5D5404AE066}" srcOrd="0" destOrd="0" presId="urn:microsoft.com/office/officeart/2018/5/layout/CenteredIconLabelDescriptionList"/>
    <dgm:cxn modelId="{D354DAA8-BBD3-4924-B674-38363E91018E}" type="presOf" srcId="{6CFED384-D5CD-439E-BB6F-F109DBE1AA3E}" destId="{9BF1E909-ADB9-4AC2-8ABA-AA343F403A92}" srcOrd="0" destOrd="0" presId="urn:microsoft.com/office/officeart/2018/5/layout/CenteredIconLabelDescriptionList"/>
    <dgm:cxn modelId="{290793EE-9964-43E9-8E87-434DC53E516C}" type="presOf" srcId="{EB5CABFF-64C4-4696-9539-E6E31292C24F}" destId="{B4EE45D2-0F57-4137-A7BA-884E394D6093}" srcOrd="0" destOrd="0" presId="urn:microsoft.com/office/officeart/2018/5/layout/CenteredIconLabelDescriptionList"/>
    <dgm:cxn modelId="{A1EAB444-9D10-471C-BF84-E698A24E43CC}" type="presParOf" srcId="{CF8F67B9-8E98-4136-BD32-D5D5404AE066}" destId="{488ACEFE-6557-40D9-ABD4-09D4F40F245C}" srcOrd="0" destOrd="0" presId="urn:microsoft.com/office/officeart/2018/5/layout/CenteredIconLabelDescriptionList"/>
    <dgm:cxn modelId="{A91C8A6E-49A5-4FB3-9364-430F98FA5876}" type="presParOf" srcId="{488ACEFE-6557-40D9-ABD4-09D4F40F245C}" destId="{299BDFA5-5F61-4D3C-9DB1-D568141668B4}" srcOrd="0" destOrd="0" presId="urn:microsoft.com/office/officeart/2018/5/layout/CenteredIconLabelDescriptionList"/>
    <dgm:cxn modelId="{0B1525AC-CDF8-453A-BFCA-9ABC503FB3C9}" type="presParOf" srcId="{488ACEFE-6557-40D9-ABD4-09D4F40F245C}" destId="{8D2DAF8A-AC1E-489A-A453-8BF276E35665}" srcOrd="1" destOrd="0" presId="urn:microsoft.com/office/officeart/2018/5/layout/CenteredIconLabelDescriptionList"/>
    <dgm:cxn modelId="{1849DB9D-E285-4E1E-A0DC-7ACB04805B64}" type="presParOf" srcId="{488ACEFE-6557-40D9-ABD4-09D4F40F245C}" destId="{20ADDC33-DFF9-4553-8DB5-4D5B0F8C2DBA}" srcOrd="2" destOrd="0" presId="urn:microsoft.com/office/officeart/2018/5/layout/CenteredIconLabelDescriptionList"/>
    <dgm:cxn modelId="{8977D34D-6DB7-4F58-8C9E-D31D3C215DC0}" type="presParOf" srcId="{488ACEFE-6557-40D9-ABD4-09D4F40F245C}" destId="{D0C6AA87-B088-428D-9294-03D44DD0A025}" srcOrd="3" destOrd="0" presId="urn:microsoft.com/office/officeart/2018/5/layout/CenteredIconLabelDescriptionList"/>
    <dgm:cxn modelId="{4D51263B-E8CB-4EEE-AA79-DCBD059BAAEA}" type="presParOf" srcId="{488ACEFE-6557-40D9-ABD4-09D4F40F245C}" destId="{F0302E33-96CE-486F-918F-92540AB9499D}" srcOrd="4" destOrd="0" presId="urn:microsoft.com/office/officeart/2018/5/layout/CenteredIconLabelDescriptionList"/>
    <dgm:cxn modelId="{6D079F54-5E4F-4471-A117-DB2DE1CCEC05}" type="presParOf" srcId="{CF8F67B9-8E98-4136-BD32-D5D5404AE066}" destId="{47D01A8B-8ADD-4BCE-8379-CD6F9299298F}" srcOrd="1" destOrd="0" presId="urn:microsoft.com/office/officeart/2018/5/layout/CenteredIconLabelDescriptionList"/>
    <dgm:cxn modelId="{FBB3C1C4-165E-4B5F-A314-EBC8317C0A3E}" type="presParOf" srcId="{CF8F67B9-8E98-4136-BD32-D5D5404AE066}" destId="{B0568FA6-ADF8-4718-A667-68D8BBAE4DBD}" srcOrd="2" destOrd="0" presId="urn:microsoft.com/office/officeart/2018/5/layout/CenteredIconLabelDescriptionList"/>
    <dgm:cxn modelId="{AF22A2F4-3FDA-44A4-B697-5CFE532CD111}" type="presParOf" srcId="{B0568FA6-ADF8-4718-A667-68D8BBAE4DBD}" destId="{CAB35A2C-6BA8-46FB-AB95-FCB85D3B630A}" srcOrd="0" destOrd="0" presId="urn:microsoft.com/office/officeart/2018/5/layout/CenteredIconLabelDescriptionList"/>
    <dgm:cxn modelId="{A1BF8F29-8F22-4937-A6BA-16C5182F96A6}" type="presParOf" srcId="{B0568FA6-ADF8-4718-A667-68D8BBAE4DBD}" destId="{95E87251-59C3-4AE7-89EF-3409859FC5DD}" srcOrd="1" destOrd="0" presId="urn:microsoft.com/office/officeart/2018/5/layout/CenteredIconLabelDescriptionList"/>
    <dgm:cxn modelId="{7DFA98DF-C15E-400C-9438-F15ACE3BD90F}" type="presParOf" srcId="{B0568FA6-ADF8-4718-A667-68D8BBAE4DBD}" destId="{F4848011-8C4A-4B19-A856-F29477422CD7}" srcOrd="2" destOrd="0" presId="urn:microsoft.com/office/officeart/2018/5/layout/CenteredIconLabelDescriptionList"/>
    <dgm:cxn modelId="{8BF16092-5B38-4437-829C-FB861739B6C8}" type="presParOf" srcId="{B0568FA6-ADF8-4718-A667-68D8BBAE4DBD}" destId="{C3A9406B-1D93-4F64-9849-87E21336E81F}" srcOrd="3" destOrd="0" presId="urn:microsoft.com/office/officeart/2018/5/layout/CenteredIconLabelDescriptionList"/>
    <dgm:cxn modelId="{5CA1A157-6F75-476B-A086-C9F0ADA40AA4}" type="presParOf" srcId="{B0568FA6-ADF8-4718-A667-68D8BBAE4DBD}" destId="{71E1CE85-F094-4F07-A05D-0E5F12306DDF}" srcOrd="4" destOrd="0" presId="urn:microsoft.com/office/officeart/2018/5/layout/CenteredIconLabelDescriptionList"/>
    <dgm:cxn modelId="{542048A3-8F12-4BDB-8BAF-3F6765264ABC}" type="presParOf" srcId="{CF8F67B9-8E98-4136-BD32-D5D5404AE066}" destId="{F2D887BA-76B0-49B4-974F-040A13256DD1}" srcOrd="3" destOrd="0" presId="urn:microsoft.com/office/officeart/2018/5/layout/CenteredIconLabelDescriptionList"/>
    <dgm:cxn modelId="{3ECFA397-08AD-4AE6-8255-7A84AA8520E8}" type="presParOf" srcId="{CF8F67B9-8E98-4136-BD32-D5D5404AE066}" destId="{2CAFE2BB-0F55-4C91-ABAE-EA04DBF86792}" srcOrd="4" destOrd="0" presId="urn:microsoft.com/office/officeart/2018/5/layout/CenteredIconLabelDescriptionList"/>
    <dgm:cxn modelId="{ADACBED8-D49A-4893-9213-AC65E7F957E9}" type="presParOf" srcId="{2CAFE2BB-0F55-4C91-ABAE-EA04DBF86792}" destId="{C075B62D-2563-487D-9CFA-12F1A44A949C}" srcOrd="0" destOrd="0" presId="urn:microsoft.com/office/officeart/2018/5/layout/CenteredIconLabelDescriptionList"/>
    <dgm:cxn modelId="{6CEEBF2B-162C-45DA-8550-D5A2E1EBEF4C}" type="presParOf" srcId="{2CAFE2BB-0F55-4C91-ABAE-EA04DBF86792}" destId="{160790B9-B300-47F5-A47B-738FAEB763CF}" srcOrd="1" destOrd="0" presId="urn:microsoft.com/office/officeart/2018/5/layout/CenteredIconLabelDescriptionList"/>
    <dgm:cxn modelId="{CB7A6599-E7E8-47E0-A62B-CC4D955EBE62}" type="presParOf" srcId="{2CAFE2BB-0F55-4C91-ABAE-EA04DBF86792}" destId="{9BF1E909-ADB9-4AC2-8ABA-AA343F403A92}" srcOrd="2" destOrd="0" presId="urn:microsoft.com/office/officeart/2018/5/layout/CenteredIconLabelDescriptionList"/>
    <dgm:cxn modelId="{81D95F0F-9FC7-47AC-AE3D-7DEEF1C54FA9}" type="presParOf" srcId="{2CAFE2BB-0F55-4C91-ABAE-EA04DBF86792}" destId="{699D8077-CA6B-4775-A3AD-713AED43C019}" srcOrd="3" destOrd="0" presId="urn:microsoft.com/office/officeart/2018/5/layout/CenteredIconLabelDescriptionList"/>
    <dgm:cxn modelId="{77B25E7A-4056-4B83-90EB-47EE0EC548D6}" type="presParOf" srcId="{2CAFE2BB-0F55-4C91-ABAE-EA04DBF86792}" destId="{B4EE45D2-0F57-4137-A7BA-884E394D6093}" srcOrd="4" destOrd="0" presId="urn:microsoft.com/office/officeart/2018/5/layout/CenteredIconLabelDescri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F59E29-0CA3-4D20-BD7E-74758AB403B3}">
      <dsp:nvSpPr>
        <dsp:cNvPr id="0" name=""/>
        <dsp:cNvSpPr/>
      </dsp:nvSpPr>
      <dsp:spPr>
        <a:xfrm>
          <a:off x="0" y="531"/>
          <a:ext cx="10515600" cy="124293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9D05127-B6B1-4505-AEAD-3C777396A6DC}">
      <dsp:nvSpPr>
        <dsp:cNvPr id="0" name=""/>
        <dsp:cNvSpPr/>
      </dsp:nvSpPr>
      <dsp:spPr>
        <a:xfrm>
          <a:off x="375988" y="280191"/>
          <a:ext cx="683614" cy="68361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1BD3D77-3680-419B-8C65-9C02862881F3}">
      <dsp:nvSpPr>
        <dsp:cNvPr id="0" name=""/>
        <dsp:cNvSpPr/>
      </dsp:nvSpPr>
      <dsp:spPr>
        <a:xfrm>
          <a:off x="1435590" y="531"/>
          <a:ext cx="4732020"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1111250">
            <a:lnSpc>
              <a:spcPct val="90000"/>
            </a:lnSpc>
            <a:spcBef>
              <a:spcPct val="0"/>
            </a:spcBef>
            <a:spcAft>
              <a:spcPct val="35000"/>
            </a:spcAft>
            <a:buNone/>
          </a:pPr>
          <a:r>
            <a:rPr lang="en-US" sz="2500" kern="1200"/>
            <a:t>Launching Careers</a:t>
          </a:r>
        </a:p>
      </dsp:txBody>
      <dsp:txXfrm>
        <a:off x="1435590" y="531"/>
        <a:ext cx="4732020" cy="1242935"/>
      </dsp:txXfrm>
    </dsp:sp>
    <dsp:sp modelId="{D9066B18-B558-4FFF-90CA-053023B9976E}">
      <dsp:nvSpPr>
        <dsp:cNvPr id="0" name=""/>
        <dsp:cNvSpPr/>
      </dsp:nvSpPr>
      <dsp:spPr>
        <a:xfrm>
          <a:off x="6167610" y="531"/>
          <a:ext cx="434798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800100">
            <a:lnSpc>
              <a:spcPct val="90000"/>
            </a:lnSpc>
            <a:spcBef>
              <a:spcPct val="0"/>
            </a:spcBef>
            <a:spcAft>
              <a:spcPct val="35000"/>
            </a:spcAft>
            <a:buNone/>
          </a:pPr>
          <a:r>
            <a:rPr lang="en-US" sz="1800" kern="1200"/>
            <a:t>Connecting future energy professionals with hands-on training and career pathways.</a:t>
          </a:r>
        </a:p>
      </dsp:txBody>
      <dsp:txXfrm>
        <a:off x="6167610" y="531"/>
        <a:ext cx="4347989" cy="1242935"/>
      </dsp:txXfrm>
    </dsp:sp>
    <dsp:sp modelId="{2A600BF2-EBE6-47FC-BC59-6C77F3172229}">
      <dsp:nvSpPr>
        <dsp:cNvPr id="0" name=""/>
        <dsp:cNvSpPr/>
      </dsp:nvSpPr>
      <dsp:spPr>
        <a:xfrm>
          <a:off x="0" y="1554201"/>
          <a:ext cx="10515600" cy="124293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3E472EB-8B24-4687-B6AB-3D113728D206}">
      <dsp:nvSpPr>
        <dsp:cNvPr id="0" name=""/>
        <dsp:cNvSpPr/>
      </dsp:nvSpPr>
      <dsp:spPr>
        <a:xfrm>
          <a:off x="375988" y="1833861"/>
          <a:ext cx="683614" cy="68361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EE234A8-827F-4049-871D-0B11E0485353}">
      <dsp:nvSpPr>
        <dsp:cNvPr id="0" name=""/>
        <dsp:cNvSpPr/>
      </dsp:nvSpPr>
      <dsp:spPr>
        <a:xfrm>
          <a:off x="1435590" y="1554201"/>
          <a:ext cx="4732020"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1111250">
            <a:lnSpc>
              <a:spcPct val="90000"/>
            </a:lnSpc>
            <a:spcBef>
              <a:spcPct val="0"/>
            </a:spcBef>
            <a:spcAft>
              <a:spcPct val="35000"/>
            </a:spcAft>
            <a:buNone/>
          </a:pPr>
          <a:r>
            <a:rPr lang="en-US" sz="2500" kern="1200"/>
            <a:t>Building Stronger Communities</a:t>
          </a:r>
        </a:p>
      </dsp:txBody>
      <dsp:txXfrm>
        <a:off x="1435590" y="1554201"/>
        <a:ext cx="4732020" cy="1242935"/>
      </dsp:txXfrm>
    </dsp:sp>
    <dsp:sp modelId="{9A510B9C-B28B-4127-9745-75B09D1D0392}">
      <dsp:nvSpPr>
        <dsp:cNvPr id="0" name=""/>
        <dsp:cNvSpPr/>
      </dsp:nvSpPr>
      <dsp:spPr>
        <a:xfrm>
          <a:off x="6167610" y="1554201"/>
          <a:ext cx="434798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800100">
            <a:lnSpc>
              <a:spcPct val="90000"/>
            </a:lnSpc>
            <a:spcBef>
              <a:spcPct val="0"/>
            </a:spcBef>
            <a:spcAft>
              <a:spcPct val="35000"/>
            </a:spcAft>
            <a:buNone/>
          </a:pPr>
          <a:r>
            <a:rPr lang="en-US" sz="1800" kern="1200"/>
            <a:t>Creating healthier, more efficient, and resilient buildings through education and technical support.</a:t>
          </a:r>
        </a:p>
      </dsp:txBody>
      <dsp:txXfrm>
        <a:off x="6167610" y="1554201"/>
        <a:ext cx="4347989" cy="1242935"/>
      </dsp:txXfrm>
    </dsp:sp>
    <dsp:sp modelId="{4D840E32-6D72-4CCD-A818-252E45B97C06}">
      <dsp:nvSpPr>
        <dsp:cNvPr id="0" name=""/>
        <dsp:cNvSpPr/>
      </dsp:nvSpPr>
      <dsp:spPr>
        <a:xfrm>
          <a:off x="0" y="3107870"/>
          <a:ext cx="10515600" cy="124293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44B0712-87B5-46AB-AC95-5D3F0D8D79F4}">
      <dsp:nvSpPr>
        <dsp:cNvPr id="0" name=""/>
        <dsp:cNvSpPr/>
      </dsp:nvSpPr>
      <dsp:spPr>
        <a:xfrm>
          <a:off x="375988" y="3387531"/>
          <a:ext cx="683614" cy="68361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B2888AD-C89D-45C3-A9B2-678B4AACA893}">
      <dsp:nvSpPr>
        <dsp:cNvPr id="0" name=""/>
        <dsp:cNvSpPr/>
      </dsp:nvSpPr>
      <dsp:spPr>
        <a:xfrm>
          <a:off x="1435590" y="3107870"/>
          <a:ext cx="4732020"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1111250">
            <a:lnSpc>
              <a:spcPct val="90000"/>
            </a:lnSpc>
            <a:spcBef>
              <a:spcPct val="0"/>
            </a:spcBef>
            <a:spcAft>
              <a:spcPct val="35000"/>
            </a:spcAft>
            <a:buNone/>
          </a:pPr>
          <a:r>
            <a:rPr lang="en-US" sz="2500" kern="1200"/>
            <a:t>Driving Workforce Growth</a:t>
          </a:r>
        </a:p>
      </dsp:txBody>
      <dsp:txXfrm>
        <a:off x="1435590" y="3107870"/>
        <a:ext cx="4732020" cy="1242935"/>
      </dsp:txXfrm>
    </dsp:sp>
    <dsp:sp modelId="{0F9915C8-4FA2-4716-B374-725A78EAA1D6}">
      <dsp:nvSpPr>
        <dsp:cNvPr id="0" name=""/>
        <dsp:cNvSpPr/>
      </dsp:nvSpPr>
      <dsp:spPr>
        <a:xfrm>
          <a:off x="6167610" y="3107870"/>
          <a:ext cx="434798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800100">
            <a:lnSpc>
              <a:spcPct val="90000"/>
            </a:lnSpc>
            <a:spcBef>
              <a:spcPct val="0"/>
            </a:spcBef>
            <a:spcAft>
              <a:spcPct val="35000"/>
            </a:spcAft>
            <a:buNone/>
          </a:pPr>
          <a:r>
            <a:rPr lang="en-US" sz="1800" kern="1200"/>
            <a:t>Strengthening the energy workforce through strategic partnerships.</a:t>
          </a:r>
        </a:p>
      </dsp:txBody>
      <dsp:txXfrm>
        <a:off x="6167610" y="3107870"/>
        <a:ext cx="4347989" cy="124293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876090-9466-4E41-B974-61D572BCD33E}">
      <dsp:nvSpPr>
        <dsp:cNvPr id="0" name=""/>
        <dsp:cNvSpPr/>
      </dsp:nvSpPr>
      <dsp:spPr>
        <a:xfrm>
          <a:off x="3286" y="560"/>
          <a:ext cx="3203971" cy="806400"/>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12700" cap="flat" cmpd="sng" algn="ctr">
          <a:solidFill>
            <a:schemeClr val="accent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99136" tIns="113792" rIns="199136" bIns="113792" numCol="1" spcCol="1270" anchor="ctr" anchorCtr="0">
          <a:noAutofit/>
        </a:bodyPr>
        <a:lstStyle/>
        <a:p>
          <a:pPr marL="0" lvl="0" indent="0" algn="ctr" defTabSz="1244600">
            <a:lnSpc>
              <a:spcPct val="90000"/>
            </a:lnSpc>
            <a:spcBef>
              <a:spcPct val="0"/>
            </a:spcBef>
            <a:spcAft>
              <a:spcPct val="35000"/>
            </a:spcAft>
            <a:buNone/>
          </a:pPr>
          <a:r>
            <a:rPr lang="en-US" sz="2800" kern="1200"/>
            <a:t>Explore</a:t>
          </a:r>
        </a:p>
      </dsp:txBody>
      <dsp:txXfrm>
        <a:off x="3286" y="560"/>
        <a:ext cx="3203971" cy="806400"/>
      </dsp:txXfrm>
    </dsp:sp>
    <dsp:sp modelId="{F1C315AD-B334-4093-998A-7E85D2576C0F}">
      <dsp:nvSpPr>
        <dsp:cNvPr id="0" name=""/>
        <dsp:cNvSpPr/>
      </dsp:nvSpPr>
      <dsp:spPr>
        <a:xfrm>
          <a:off x="3286" y="806960"/>
          <a:ext cx="3203971" cy="3543816"/>
        </a:xfrm>
        <a:prstGeom prst="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49352" tIns="149352" rIns="199136" bIns="224028" numCol="1" spcCol="1270" anchor="t" anchorCtr="0">
          <a:noAutofit/>
        </a:bodyPr>
        <a:lstStyle/>
        <a:p>
          <a:pPr marL="285750" lvl="1" indent="-285750" algn="l" defTabSz="1244600">
            <a:lnSpc>
              <a:spcPct val="90000"/>
            </a:lnSpc>
            <a:spcBef>
              <a:spcPct val="0"/>
            </a:spcBef>
            <a:spcAft>
              <a:spcPct val="15000"/>
            </a:spcAft>
            <a:buChar char="•"/>
          </a:pPr>
          <a:r>
            <a:rPr lang="en-US" sz="2800" kern="1200"/>
            <a:t>Learn about our programs and find the right fit for your career goals</a:t>
          </a:r>
        </a:p>
      </dsp:txBody>
      <dsp:txXfrm>
        <a:off x="3286" y="806960"/>
        <a:ext cx="3203971" cy="3543816"/>
      </dsp:txXfrm>
    </dsp:sp>
    <dsp:sp modelId="{BCAD841A-0962-4DC9-8364-EB836931CB32}">
      <dsp:nvSpPr>
        <dsp:cNvPr id="0" name=""/>
        <dsp:cNvSpPr/>
      </dsp:nvSpPr>
      <dsp:spPr>
        <a:xfrm>
          <a:off x="3655814" y="560"/>
          <a:ext cx="3203971" cy="806400"/>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12700" cap="flat" cmpd="sng" algn="ctr">
          <a:solidFill>
            <a:schemeClr val="accent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99136" tIns="113792" rIns="199136" bIns="113792" numCol="1" spcCol="1270" anchor="ctr" anchorCtr="0">
          <a:noAutofit/>
        </a:bodyPr>
        <a:lstStyle/>
        <a:p>
          <a:pPr marL="0" lvl="0" indent="0" algn="ctr" defTabSz="1244600">
            <a:lnSpc>
              <a:spcPct val="90000"/>
            </a:lnSpc>
            <a:spcBef>
              <a:spcPct val="0"/>
            </a:spcBef>
            <a:spcAft>
              <a:spcPct val="35000"/>
            </a:spcAft>
            <a:buNone/>
          </a:pPr>
          <a:r>
            <a:rPr lang="en-US" sz="2800" kern="1200"/>
            <a:t>Enroll</a:t>
          </a:r>
        </a:p>
      </dsp:txBody>
      <dsp:txXfrm>
        <a:off x="3655814" y="560"/>
        <a:ext cx="3203971" cy="806400"/>
      </dsp:txXfrm>
    </dsp:sp>
    <dsp:sp modelId="{0F0E6E09-5518-437E-8061-FD3418454F83}">
      <dsp:nvSpPr>
        <dsp:cNvPr id="0" name=""/>
        <dsp:cNvSpPr/>
      </dsp:nvSpPr>
      <dsp:spPr>
        <a:xfrm>
          <a:off x="3655814" y="806960"/>
          <a:ext cx="3203971" cy="3543816"/>
        </a:xfrm>
        <a:prstGeom prst="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49352" tIns="149352" rIns="199136" bIns="224028" numCol="1" spcCol="1270" anchor="t" anchorCtr="0">
          <a:noAutofit/>
        </a:bodyPr>
        <a:lstStyle/>
        <a:p>
          <a:pPr marL="285750" lvl="1" indent="-285750" algn="l" defTabSz="1244600">
            <a:lnSpc>
              <a:spcPct val="90000"/>
            </a:lnSpc>
            <a:spcBef>
              <a:spcPct val="0"/>
            </a:spcBef>
            <a:spcAft>
              <a:spcPct val="15000"/>
            </a:spcAft>
            <a:buChar char="•"/>
          </a:pPr>
          <a:r>
            <a:rPr lang="en-US" sz="2800" kern="1200"/>
            <a:t>Complete a straightforward application to join our workforce development program</a:t>
          </a:r>
        </a:p>
      </dsp:txBody>
      <dsp:txXfrm>
        <a:off x="3655814" y="806960"/>
        <a:ext cx="3203971" cy="3543816"/>
      </dsp:txXfrm>
    </dsp:sp>
    <dsp:sp modelId="{15A22F18-4890-4662-9C54-B2973FCBAC7D}">
      <dsp:nvSpPr>
        <dsp:cNvPr id="0" name=""/>
        <dsp:cNvSpPr/>
      </dsp:nvSpPr>
      <dsp:spPr>
        <a:xfrm>
          <a:off x="7308342" y="560"/>
          <a:ext cx="3203971" cy="806400"/>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12700" cap="flat" cmpd="sng" algn="ctr">
          <a:solidFill>
            <a:schemeClr val="accent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99136" tIns="113792" rIns="199136" bIns="113792" numCol="1" spcCol="1270" anchor="ctr" anchorCtr="0">
          <a:noAutofit/>
        </a:bodyPr>
        <a:lstStyle/>
        <a:p>
          <a:pPr marL="0" lvl="0" indent="0" algn="ctr" defTabSz="1244600">
            <a:lnSpc>
              <a:spcPct val="90000"/>
            </a:lnSpc>
            <a:spcBef>
              <a:spcPct val="0"/>
            </a:spcBef>
            <a:spcAft>
              <a:spcPct val="35000"/>
            </a:spcAft>
            <a:buNone/>
          </a:pPr>
          <a:r>
            <a:rPr lang="en-US" sz="2800" kern="1200"/>
            <a:t>Advance</a:t>
          </a:r>
        </a:p>
      </dsp:txBody>
      <dsp:txXfrm>
        <a:off x="7308342" y="560"/>
        <a:ext cx="3203971" cy="806400"/>
      </dsp:txXfrm>
    </dsp:sp>
    <dsp:sp modelId="{2430402F-6FD5-4E0D-AA74-CEBB9EFCBC5A}">
      <dsp:nvSpPr>
        <dsp:cNvPr id="0" name=""/>
        <dsp:cNvSpPr/>
      </dsp:nvSpPr>
      <dsp:spPr>
        <a:xfrm>
          <a:off x="7308342" y="806960"/>
          <a:ext cx="3203971" cy="3543816"/>
        </a:xfrm>
        <a:prstGeom prst="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49352" tIns="149352" rIns="199136" bIns="224028" numCol="1" spcCol="1270" anchor="t" anchorCtr="0">
          <a:noAutofit/>
        </a:bodyPr>
        <a:lstStyle/>
        <a:p>
          <a:pPr marL="285750" lvl="1" indent="-285750" algn="l" defTabSz="1244600">
            <a:lnSpc>
              <a:spcPct val="90000"/>
            </a:lnSpc>
            <a:spcBef>
              <a:spcPct val="0"/>
            </a:spcBef>
            <a:spcAft>
              <a:spcPct val="15000"/>
            </a:spcAft>
            <a:buChar char="•"/>
          </a:pPr>
          <a:r>
            <a:rPr lang="en-US" sz="2800" kern="1200"/>
            <a:t>Move into apprenticeships or on-the-job training, leading to fair-wage employment or entrepreneurial opportunities</a:t>
          </a:r>
        </a:p>
      </dsp:txBody>
      <dsp:txXfrm>
        <a:off x="7308342" y="806960"/>
        <a:ext cx="3203971" cy="354381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9BDFA5-5F61-4D3C-9DB1-D568141668B4}">
      <dsp:nvSpPr>
        <dsp:cNvPr id="0" name=""/>
        <dsp:cNvSpPr/>
      </dsp:nvSpPr>
      <dsp:spPr>
        <a:xfrm>
          <a:off x="1020487" y="740457"/>
          <a:ext cx="1098562" cy="109856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0ADDC33-DFF9-4553-8DB5-4D5B0F8C2DBA}">
      <dsp:nvSpPr>
        <dsp:cNvPr id="0" name=""/>
        <dsp:cNvSpPr/>
      </dsp:nvSpPr>
      <dsp:spPr>
        <a:xfrm>
          <a:off x="393" y="1962447"/>
          <a:ext cx="3138750" cy="4708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200150">
            <a:lnSpc>
              <a:spcPct val="90000"/>
            </a:lnSpc>
            <a:spcBef>
              <a:spcPct val="0"/>
            </a:spcBef>
            <a:spcAft>
              <a:spcPct val="35000"/>
            </a:spcAft>
            <a:buNone/>
            <a:defRPr b="1"/>
          </a:pPr>
          <a:r>
            <a:rPr lang="en-US" sz="2700" kern="1200"/>
            <a:t>HERS Rater</a:t>
          </a:r>
        </a:p>
      </dsp:txBody>
      <dsp:txXfrm>
        <a:off x="393" y="1962447"/>
        <a:ext cx="3138750" cy="470812"/>
      </dsp:txXfrm>
    </dsp:sp>
    <dsp:sp modelId="{F0302E33-96CE-486F-918F-92540AB9499D}">
      <dsp:nvSpPr>
        <dsp:cNvPr id="0" name=""/>
        <dsp:cNvSpPr/>
      </dsp:nvSpPr>
      <dsp:spPr>
        <a:xfrm>
          <a:off x="393" y="2490668"/>
          <a:ext cx="3138750" cy="11202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90000"/>
            </a:lnSpc>
            <a:spcBef>
              <a:spcPct val="0"/>
            </a:spcBef>
            <a:spcAft>
              <a:spcPct val="35000"/>
            </a:spcAft>
            <a:buNone/>
          </a:pPr>
          <a:r>
            <a:rPr lang="en-US" sz="1600" kern="1200"/>
            <a:t>Inspects ands audits homes according to the Home Energy Rating System (HERS) to determine how energy efficient the house is.</a:t>
          </a:r>
        </a:p>
      </dsp:txBody>
      <dsp:txXfrm>
        <a:off x="393" y="2490668"/>
        <a:ext cx="3138750" cy="1120212"/>
      </dsp:txXfrm>
    </dsp:sp>
    <dsp:sp modelId="{CAB35A2C-6BA8-46FB-AB95-FCB85D3B630A}">
      <dsp:nvSpPr>
        <dsp:cNvPr id="0" name=""/>
        <dsp:cNvSpPr/>
      </dsp:nvSpPr>
      <dsp:spPr>
        <a:xfrm>
          <a:off x="4708518" y="740457"/>
          <a:ext cx="1098562" cy="109856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4848011-8C4A-4B19-A856-F29477422CD7}">
      <dsp:nvSpPr>
        <dsp:cNvPr id="0" name=""/>
        <dsp:cNvSpPr/>
      </dsp:nvSpPr>
      <dsp:spPr>
        <a:xfrm>
          <a:off x="3688425" y="1962447"/>
          <a:ext cx="3138750" cy="4708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200150">
            <a:lnSpc>
              <a:spcPct val="90000"/>
            </a:lnSpc>
            <a:spcBef>
              <a:spcPct val="0"/>
            </a:spcBef>
            <a:spcAft>
              <a:spcPct val="35000"/>
            </a:spcAft>
            <a:buNone/>
            <a:defRPr b="1"/>
          </a:pPr>
          <a:r>
            <a:rPr lang="en-US" sz="2700" kern="1200"/>
            <a:t>Energy Modeler</a:t>
          </a:r>
        </a:p>
      </dsp:txBody>
      <dsp:txXfrm>
        <a:off x="3688425" y="1962447"/>
        <a:ext cx="3138750" cy="470812"/>
      </dsp:txXfrm>
    </dsp:sp>
    <dsp:sp modelId="{71E1CE85-F094-4F07-A05D-0E5F12306DDF}">
      <dsp:nvSpPr>
        <dsp:cNvPr id="0" name=""/>
        <dsp:cNvSpPr/>
      </dsp:nvSpPr>
      <dsp:spPr>
        <a:xfrm>
          <a:off x="3688425" y="2490668"/>
          <a:ext cx="3138750" cy="11202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90000"/>
            </a:lnSpc>
            <a:spcBef>
              <a:spcPct val="0"/>
            </a:spcBef>
            <a:spcAft>
              <a:spcPct val="35000"/>
            </a:spcAft>
            <a:buNone/>
          </a:pPr>
          <a:r>
            <a:rPr lang="en-US" sz="1600" kern="1200"/>
            <a:t>A professional who uses specialized software to create virtual models of buildings or systems to analyze and predict their energy consumption.</a:t>
          </a:r>
        </a:p>
      </dsp:txBody>
      <dsp:txXfrm>
        <a:off x="3688425" y="2490668"/>
        <a:ext cx="3138750" cy="1120212"/>
      </dsp:txXfrm>
    </dsp:sp>
    <dsp:sp modelId="{C075B62D-2563-487D-9CFA-12F1A44A949C}">
      <dsp:nvSpPr>
        <dsp:cNvPr id="0" name=""/>
        <dsp:cNvSpPr/>
      </dsp:nvSpPr>
      <dsp:spPr>
        <a:xfrm>
          <a:off x="8396550" y="740457"/>
          <a:ext cx="1098562" cy="109856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BF1E909-ADB9-4AC2-8ABA-AA343F403A92}">
      <dsp:nvSpPr>
        <dsp:cNvPr id="0" name=""/>
        <dsp:cNvSpPr/>
      </dsp:nvSpPr>
      <dsp:spPr>
        <a:xfrm>
          <a:off x="7376456" y="1962447"/>
          <a:ext cx="3138750" cy="4708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200150">
            <a:lnSpc>
              <a:spcPct val="90000"/>
            </a:lnSpc>
            <a:spcBef>
              <a:spcPct val="0"/>
            </a:spcBef>
            <a:spcAft>
              <a:spcPct val="35000"/>
            </a:spcAft>
            <a:buNone/>
            <a:defRPr b="1"/>
          </a:pPr>
          <a:r>
            <a:rPr lang="en-US" sz="2700" kern="1200"/>
            <a:t>Rating Field Inspector</a:t>
          </a:r>
        </a:p>
      </dsp:txBody>
      <dsp:txXfrm>
        <a:off x="7376456" y="1962447"/>
        <a:ext cx="3138750" cy="470812"/>
      </dsp:txXfrm>
    </dsp:sp>
    <dsp:sp modelId="{B4EE45D2-0F57-4137-A7BA-884E394D6093}">
      <dsp:nvSpPr>
        <dsp:cNvPr id="0" name=""/>
        <dsp:cNvSpPr/>
      </dsp:nvSpPr>
      <dsp:spPr>
        <a:xfrm>
          <a:off x="7376456" y="2490668"/>
          <a:ext cx="3138750" cy="11202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90000"/>
            </a:lnSpc>
            <a:spcBef>
              <a:spcPct val="0"/>
            </a:spcBef>
            <a:spcAft>
              <a:spcPct val="35000"/>
            </a:spcAft>
            <a:buNone/>
          </a:pPr>
          <a:r>
            <a:rPr lang="en-US" sz="1600" kern="1200"/>
            <a:t>A certified professional who conducts on-site home inspections, under the supervision of a certified Home Energy Rater, to gather data needed to produce a home energy rating.</a:t>
          </a:r>
        </a:p>
      </dsp:txBody>
      <dsp:txXfrm>
        <a:off x="7376456" y="2490668"/>
        <a:ext cx="3138750" cy="1120212"/>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5F4DCF1-ECAF-F7A7-2FE7-5E8E893BC44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C1330B0-5BAC-7408-8C3C-78D8336840E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17BC71B-6527-4638-937B-C93EB849CB02}" type="datetimeFigureOut">
              <a:rPr lang="en-US" smtClean="0"/>
              <a:t>3/6/2025</a:t>
            </a:fld>
            <a:endParaRPr lang="en-US"/>
          </a:p>
        </p:txBody>
      </p:sp>
      <p:sp>
        <p:nvSpPr>
          <p:cNvPr id="4" name="Footer Placeholder 3">
            <a:extLst>
              <a:ext uri="{FF2B5EF4-FFF2-40B4-BE49-F238E27FC236}">
                <a16:creationId xmlns:a16="http://schemas.microsoft.com/office/drawing/2014/main" id="{F0D7EEB3-E0A5-7440-F7ED-F59975ED1E8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3F548D11-7466-6432-3BF5-64A1A1FA59C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FA70580-B89C-4157-871D-6B9318EE5F58}" type="slidenum">
              <a:rPr lang="en-US" smtClean="0"/>
              <a:t>‹#›</a:t>
            </a:fld>
            <a:endParaRPr lang="en-US"/>
          </a:p>
        </p:txBody>
      </p:sp>
    </p:spTree>
    <p:extLst>
      <p:ext uri="{BB962C8B-B14F-4D97-AF65-F5344CB8AC3E}">
        <p14:creationId xmlns:p14="http://schemas.microsoft.com/office/powerpoint/2010/main" val="2943157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25465A2-8C9C-419F-9FD8-234480873777}" type="datetimeFigureOut">
              <a:rPr lang="en-US" smtClean="0"/>
              <a:t>3/6/2025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AF00E9-A49D-4007-B3B9-A3783809E505}" type="slidenum">
              <a:rPr lang="en-US" smtClean="0"/>
              <a:t>‹#›</a:t>
            </a:fld>
            <a:endParaRPr lang="en-US"/>
          </a:p>
        </p:txBody>
      </p:sp>
    </p:spTree>
    <p:extLst>
      <p:ext uri="{BB962C8B-B14F-4D97-AF65-F5344CB8AC3E}">
        <p14:creationId xmlns:p14="http://schemas.microsoft.com/office/powerpoint/2010/main" val="2209697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Aft>
                <a:spcPts val="800"/>
              </a:spcAft>
            </a:pPr>
            <a:r>
              <a:rPr lang="en-US" sz="1200" kern="100">
                <a:effectLst/>
                <a:latin typeface="Aptos" panose="020B0004020202020204" pitchFamily="34" charset="0"/>
                <a:ea typeface="Aptos" panose="020B0004020202020204" pitchFamily="34" charset="0"/>
                <a:cs typeface="Times New Roman" panose="02020603050405020304" pitchFamily="18" charset="0"/>
              </a:rPr>
              <a:t>Building U is a workforce development initiative dedicated to connecting job seekers across Kansas and Missouri with energy efficiency training and career opportunities. Powered by Metropolitan Energy Center (MEC) and supported by the U.S. Department of Energy, we’re not just building skills—we’re building resilient communities and sustainable futures.</a:t>
            </a:r>
          </a:p>
          <a:p>
            <a:pPr marL="0" marR="0">
              <a:lnSpc>
                <a:spcPct val="107000"/>
              </a:lnSpc>
              <a:spcAft>
                <a:spcPts val="800"/>
              </a:spcAft>
            </a:pP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pPr>
            <a:r>
              <a:rPr lang="en-US" sz="1200" kern="100">
                <a:effectLst/>
                <a:latin typeface="Aptos" panose="020B0004020202020204" pitchFamily="34" charset="0"/>
                <a:ea typeface="Aptos" panose="020B0004020202020204" pitchFamily="34" charset="0"/>
                <a:cs typeface="Times New Roman" panose="02020603050405020304" pitchFamily="18" charset="0"/>
              </a:rPr>
              <a:t>Our mission is to prepare individuals for in-demand careers in energy efficiency, helping to create healthier, more durable and more efficient buildings. As a workforce connector, we bridge the gap between emerging talent and industry leaders, leveraging strong partnerships with businesses, educational institutions, and community organizations to open pathways to fair-wage jobs and economic growth.</a:t>
            </a:r>
          </a:p>
          <a:p>
            <a:pPr marL="0" marR="0">
              <a:lnSpc>
                <a:spcPct val="107000"/>
              </a:lnSpc>
              <a:spcAft>
                <a:spcPts val="800"/>
              </a:spcAft>
            </a:pP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pPr>
            <a:r>
              <a:rPr lang="en-US" sz="1200" kern="100">
                <a:effectLst/>
                <a:latin typeface="Aptos" panose="020B0004020202020204" pitchFamily="34" charset="0"/>
                <a:ea typeface="Aptos" panose="020B0004020202020204" pitchFamily="34" charset="0"/>
                <a:cs typeface="Times New Roman" panose="02020603050405020304" pitchFamily="18" charset="0"/>
              </a:rPr>
              <a:t>Through partnerships with 30 regional, state, and local organizations, we offer free comprehensive training programs that open doors to high-demand energy vocational careers, such as home energy rating, commercial HVAC testing, energy modeling and building inspections. Join us to gain valuable skills, secure well-paying jobs and make a meaningful impact.</a:t>
            </a:r>
            <a:endParaRPr lang="en-US"/>
          </a:p>
          <a:p>
            <a:endParaRPr lang="en-US"/>
          </a:p>
        </p:txBody>
      </p:sp>
      <p:sp>
        <p:nvSpPr>
          <p:cNvPr id="4" name="Slide Number Placeholder 3"/>
          <p:cNvSpPr>
            <a:spLocks noGrp="1"/>
          </p:cNvSpPr>
          <p:nvPr>
            <p:ph type="sldNum" sz="quarter" idx="5"/>
          </p:nvPr>
        </p:nvSpPr>
        <p:spPr/>
        <p:txBody>
          <a:bodyPr/>
          <a:lstStyle/>
          <a:p>
            <a:fld id="{E7AF00E9-A49D-4007-B3B9-A3783809E505}" type="slidenum">
              <a:rPr lang="en-US" smtClean="0"/>
              <a:t>3</a:t>
            </a:fld>
            <a:endParaRPr lang="en-US"/>
          </a:p>
        </p:txBody>
      </p:sp>
    </p:spTree>
    <p:extLst>
      <p:ext uri="{BB962C8B-B14F-4D97-AF65-F5344CB8AC3E}">
        <p14:creationId xmlns:p14="http://schemas.microsoft.com/office/powerpoint/2010/main" val="212333054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29" name="Picture 28" descr="A group of women wearing hard hats">
            <a:extLst>
              <a:ext uri="{FF2B5EF4-FFF2-40B4-BE49-F238E27FC236}">
                <a16:creationId xmlns:a16="http://schemas.microsoft.com/office/drawing/2014/main" id="{38C917EE-3EBA-C568-FCD5-539029327435}"/>
              </a:ext>
            </a:extLst>
          </p:cNvPr>
          <p:cNvPicPr>
            <a:picLocks noChangeAspect="1"/>
          </p:cNvPicPr>
          <p:nvPr userDrawn="1"/>
        </p:nvPicPr>
        <p:blipFill>
          <a:blip r:embed="rId2"/>
          <a:stretch>
            <a:fillRect/>
          </a:stretch>
        </p:blipFill>
        <p:spPr>
          <a:xfrm>
            <a:off x="0" y="-26047"/>
            <a:ext cx="12188840" cy="4097089"/>
          </a:xfrm>
          <a:prstGeom prst="rect">
            <a:avLst/>
          </a:prstGeom>
        </p:spPr>
      </p:pic>
      <p:sp>
        <p:nvSpPr>
          <p:cNvPr id="2" name="Title 1">
            <a:extLst>
              <a:ext uri="{FF2B5EF4-FFF2-40B4-BE49-F238E27FC236}">
                <a16:creationId xmlns:a16="http://schemas.microsoft.com/office/drawing/2014/main" id="{8F98A30F-02B1-FEDF-E941-255EFC21A055}"/>
              </a:ext>
            </a:extLst>
          </p:cNvPr>
          <p:cNvSpPr>
            <a:spLocks noGrp="1"/>
          </p:cNvSpPr>
          <p:nvPr>
            <p:ph type="ctrTitle" hasCustomPrompt="1"/>
          </p:nvPr>
        </p:nvSpPr>
        <p:spPr>
          <a:xfrm>
            <a:off x="1321982" y="4304632"/>
            <a:ext cx="9144000" cy="1079349"/>
          </a:xfrm>
        </p:spPr>
        <p:txBody>
          <a:bodyPr anchor="b"/>
          <a:lstStyle>
            <a:lvl1pPr algn="l">
              <a:defRPr sz="6000"/>
            </a:lvl1pPr>
          </a:lstStyle>
          <a:p>
            <a:r>
              <a:rPr lang="en-US"/>
              <a:t>Building U</a:t>
            </a:r>
          </a:p>
        </p:txBody>
      </p:sp>
      <p:sp>
        <p:nvSpPr>
          <p:cNvPr id="3" name="Subtitle 2">
            <a:extLst>
              <a:ext uri="{FF2B5EF4-FFF2-40B4-BE49-F238E27FC236}">
                <a16:creationId xmlns:a16="http://schemas.microsoft.com/office/drawing/2014/main" id="{96D3B983-21CF-A635-78E1-8E4885CE6EEC}"/>
              </a:ext>
            </a:extLst>
          </p:cNvPr>
          <p:cNvSpPr>
            <a:spLocks noGrp="1"/>
          </p:cNvSpPr>
          <p:nvPr>
            <p:ph type="subTitle" idx="1" hasCustomPrompt="1"/>
          </p:nvPr>
        </p:nvSpPr>
        <p:spPr>
          <a:xfrm>
            <a:off x="1321982" y="5552364"/>
            <a:ext cx="9144000" cy="604780"/>
          </a:xfrm>
        </p:spPr>
        <p:txBody>
          <a:bodyPr/>
          <a:lstStyle>
            <a:lvl1pPr marL="0" indent="0" algn="l">
              <a:buNone/>
              <a:defRPr sz="2400" i="1">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POWERPOINT TEMPLATE</a:t>
            </a:r>
          </a:p>
        </p:txBody>
      </p:sp>
      <p:sp>
        <p:nvSpPr>
          <p:cNvPr id="7" name="Rectangle 6">
            <a:extLst>
              <a:ext uri="{FF2B5EF4-FFF2-40B4-BE49-F238E27FC236}">
                <a16:creationId xmlns:a16="http://schemas.microsoft.com/office/drawing/2014/main" id="{D2FD541F-4E86-BB8A-2A82-188B83C52E35}"/>
              </a:ext>
            </a:extLst>
          </p:cNvPr>
          <p:cNvSpPr/>
          <p:nvPr userDrawn="1"/>
        </p:nvSpPr>
        <p:spPr>
          <a:xfrm>
            <a:off x="0" y="6394428"/>
            <a:ext cx="9141619" cy="457200"/>
          </a:xfrm>
          <a:prstGeom prst="rect">
            <a:avLst/>
          </a:prstGeom>
          <a:solidFill>
            <a:srgbClr val="FF9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708E6EDF-BD60-D750-3CD5-3D7223DB6366}"/>
              </a:ext>
            </a:extLst>
          </p:cNvPr>
          <p:cNvGrpSpPr/>
          <p:nvPr userDrawn="1"/>
        </p:nvGrpSpPr>
        <p:grpSpPr>
          <a:xfrm>
            <a:off x="7261616" y="6394428"/>
            <a:ext cx="4927224" cy="457200"/>
            <a:chOff x="7273637" y="5749637"/>
            <a:chExt cx="1880003" cy="364886"/>
          </a:xfrm>
        </p:grpSpPr>
        <p:sp>
          <p:nvSpPr>
            <p:cNvPr id="9" name="Rectangle 8">
              <a:extLst>
                <a:ext uri="{FF2B5EF4-FFF2-40B4-BE49-F238E27FC236}">
                  <a16:creationId xmlns:a16="http://schemas.microsoft.com/office/drawing/2014/main" id="{8F954D95-7578-072B-4627-D6BED52FDFFC}"/>
                </a:ext>
              </a:extLst>
            </p:cNvPr>
            <p:cNvSpPr/>
            <p:nvPr/>
          </p:nvSpPr>
          <p:spPr>
            <a:xfrm>
              <a:off x="7273637" y="5749638"/>
              <a:ext cx="665107" cy="364885"/>
            </a:xfrm>
            <a:prstGeom prst="rect">
              <a:avLst/>
            </a:prstGeom>
            <a:solidFill>
              <a:srgbClr val="155F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B4EDDCD-1413-C608-6F38-DD0453ED9A8F}"/>
                </a:ext>
              </a:extLst>
            </p:cNvPr>
            <p:cNvSpPr/>
            <p:nvPr/>
          </p:nvSpPr>
          <p:spPr>
            <a:xfrm>
              <a:off x="7733885" y="5749637"/>
              <a:ext cx="1419755" cy="36488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Footer Placeholder 4">
            <a:extLst>
              <a:ext uri="{FF2B5EF4-FFF2-40B4-BE49-F238E27FC236}">
                <a16:creationId xmlns:a16="http://schemas.microsoft.com/office/drawing/2014/main" id="{9858261A-0422-05F4-610F-054FFCD13BBE}"/>
              </a:ext>
            </a:extLst>
          </p:cNvPr>
          <p:cNvSpPr txBox="1">
            <a:spLocks/>
          </p:cNvSpPr>
          <p:nvPr userDrawn="1"/>
        </p:nvSpPr>
        <p:spPr>
          <a:xfrm>
            <a:off x="755285" y="6459785"/>
            <a:ext cx="5788311" cy="365125"/>
          </a:xfrm>
          <a:prstGeom prst="rect">
            <a:avLst/>
          </a:prstGeom>
        </p:spPr>
        <p:txBody>
          <a:bodyPr anchor="ctr"/>
          <a:lstStyle>
            <a:defPPr>
              <a:defRPr lang="en-US"/>
            </a:defPPr>
            <a:lvl1pPr marL="0" algn="l" defTabSz="457200" rtl="0" eaLnBrk="1" latinLnBrk="0" hangingPunct="1">
              <a:defRPr sz="1000" kern="1200">
                <a:solidFill>
                  <a:schemeClr val="tx2"/>
                </a:solidFill>
                <a:latin typeface="Franklin Gothic Demi" panose="020B07030201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100">
                <a:solidFill>
                  <a:srgbClr val="155FA1"/>
                </a:solidFill>
              </a:rPr>
              <a:t>Building U ●  </a:t>
            </a:r>
            <a:r>
              <a:rPr lang="en-US" sz="1100" i="1">
                <a:solidFill>
                  <a:srgbClr val="155FA1"/>
                </a:solidFill>
              </a:rPr>
              <a:t>Jobs Now. Built for the Future.</a:t>
            </a:r>
          </a:p>
        </p:txBody>
      </p:sp>
      <p:pic>
        <p:nvPicPr>
          <p:cNvPr id="21" name="Picture 20" descr="A blue and black logo">
            <a:extLst>
              <a:ext uri="{FF2B5EF4-FFF2-40B4-BE49-F238E27FC236}">
                <a16:creationId xmlns:a16="http://schemas.microsoft.com/office/drawing/2014/main" id="{715CD5C7-596B-4946-DC0B-2FA939AE3A9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05294" y="-222797"/>
            <a:ext cx="3046107" cy="3046107"/>
          </a:xfrm>
          <a:prstGeom prst="rect">
            <a:avLst/>
          </a:prstGeom>
        </p:spPr>
      </p:pic>
      <p:sp>
        <p:nvSpPr>
          <p:cNvPr id="26" name="Footer Placeholder 4">
            <a:extLst>
              <a:ext uri="{FF2B5EF4-FFF2-40B4-BE49-F238E27FC236}">
                <a16:creationId xmlns:a16="http://schemas.microsoft.com/office/drawing/2014/main" id="{C214D09D-A06E-DDFA-2B66-1FBB778F179F}"/>
              </a:ext>
            </a:extLst>
          </p:cNvPr>
          <p:cNvSpPr txBox="1">
            <a:spLocks/>
          </p:cNvSpPr>
          <p:nvPr userDrawn="1"/>
        </p:nvSpPr>
        <p:spPr>
          <a:xfrm>
            <a:off x="9370212" y="6440464"/>
            <a:ext cx="1916273" cy="365125"/>
          </a:xfrm>
          <a:prstGeom prst="rect">
            <a:avLst/>
          </a:prstGeom>
        </p:spPr>
        <p:txBody>
          <a:bodyPr anchor="ctr"/>
          <a:lstStyle>
            <a:defPPr>
              <a:defRPr lang="en-US"/>
            </a:defPPr>
            <a:lvl1pPr marL="0" algn="l" defTabSz="457200" rtl="0" eaLnBrk="1" latinLnBrk="0" hangingPunct="1">
              <a:defRPr sz="1000" kern="1200">
                <a:solidFill>
                  <a:schemeClr val="tx2"/>
                </a:solidFill>
                <a:latin typeface="Franklin Gothic Demi" panose="020B07030201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100">
                <a:solidFill>
                  <a:srgbClr val="155FA1"/>
                </a:solidFill>
              </a:rPr>
              <a:t>Metropolitan Energy Center</a:t>
            </a:r>
            <a:endParaRPr lang="en-US" sz="1100" i="1">
              <a:solidFill>
                <a:srgbClr val="155FA1"/>
              </a:solidFill>
            </a:endParaRPr>
          </a:p>
        </p:txBody>
      </p:sp>
    </p:spTree>
    <p:extLst>
      <p:ext uri="{BB962C8B-B14F-4D97-AF65-F5344CB8AC3E}">
        <p14:creationId xmlns:p14="http://schemas.microsoft.com/office/powerpoint/2010/main" val="39271273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E5D3AB-2D11-19FA-CB74-70686B6F8B6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B5525A4-705F-5A4D-73DC-89B07822E18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98E21B-01B2-90F0-BFA0-458E3CCFD5BE}"/>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AEE83801-D66B-E20B-387E-4940AB895DE2}"/>
              </a:ext>
            </a:extLst>
          </p:cNvPr>
          <p:cNvSpPr>
            <a:spLocks noGrp="1"/>
          </p:cNvSpPr>
          <p:nvPr>
            <p:ph type="ftr" sz="quarter" idx="11"/>
          </p:nvPr>
        </p:nvSpPr>
        <p:spPr>
          <a:xfrm>
            <a:off x="4038600" y="6356350"/>
            <a:ext cx="4114800" cy="365125"/>
          </a:xfrm>
          <a:prstGeom prst="rect">
            <a:avLst/>
          </a:prstGeom>
        </p:spPr>
        <p:txBody>
          <a:bodyPr/>
          <a:lstStyle/>
          <a:p>
            <a:r>
              <a:rPr lang="en-US"/>
              <a:t>Building-u.org</a:t>
            </a:r>
          </a:p>
        </p:txBody>
      </p:sp>
      <p:sp>
        <p:nvSpPr>
          <p:cNvPr id="6" name="Slide Number Placeholder 5">
            <a:extLst>
              <a:ext uri="{FF2B5EF4-FFF2-40B4-BE49-F238E27FC236}">
                <a16:creationId xmlns:a16="http://schemas.microsoft.com/office/drawing/2014/main" id="{2CD3D6BF-9537-6AD8-79B0-3E9C041FDA16}"/>
              </a:ext>
            </a:extLst>
          </p:cNvPr>
          <p:cNvSpPr>
            <a:spLocks noGrp="1"/>
          </p:cNvSpPr>
          <p:nvPr>
            <p:ph type="sldNum" sz="quarter" idx="12"/>
          </p:nvPr>
        </p:nvSpPr>
        <p:spPr>
          <a:xfrm>
            <a:off x="8610600" y="6356350"/>
            <a:ext cx="2743200" cy="365125"/>
          </a:xfrm>
          <a:prstGeom prst="rect">
            <a:avLst/>
          </a:prstGeom>
        </p:spPr>
        <p:txBody>
          <a:bodyPr/>
          <a:lstStyle/>
          <a:p>
            <a:fld id="{DBA1B0FB-D917-4C8C-928F-313BD683BF39}" type="slidenum">
              <a:rPr lang="en-US" smtClean="0"/>
              <a:pPr/>
              <a:t>‹#›</a:t>
            </a:fld>
            <a:endParaRPr lang="en-US"/>
          </a:p>
        </p:txBody>
      </p:sp>
    </p:spTree>
    <p:extLst>
      <p:ext uri="{BB962C8B-B14F-4D97-AF65-F5344CB8AC3E}">
        <p14:creationId xmlns:p14="http://schemas.microsoft.com/office/powerpoint/2010/main" val="12061602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A94324D-6D74-910E-A2A7-40D0D995DFE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962A1F8-3339-A220-FD23-2C2B43C82C8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613919-3BF5-DF87-6EDB-291C83E6E120}"/>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C8876BB1-3C77-2283-F894-D21352C70322}"/>
              </a:ext>
            </a:extLst>
          </p:cNvPr>
          <p:cNvSpPr>
            <a:spLocks noGrp="1"/>
          </p:cNvSpPr>
          <p:nvPr>
            <p:ph type="ftr" sz="quarter" idx="11"/>
          </p:nvPr>
        </p:nvSpPr>
        <p:spPr>
          <a:xfrm>
            <a:off x="4038600" y="6356350"/>
            <a:ext cx="4114800" cy="365125"/>
          </a:xfrm>
          <a:prstGeom prst="rect">
            <a:avLst/>
          </a:prstGeom>
        </p:spPr>
        <p:txBody>
          <a:bodyPr/>
          <a:lstStyle/>
          <a:p>
            <a:r>
              <a:rPr lang="en-US"/>
              <a:t>Building-u.org</a:t>
            </a:r>
          </a:p>
        </p:txBody>
      </p:sp>
      <p:sp>
        <p:nvSpPr>
          <p:cNvPr id="6" name="Slide Number Placeholder 5">
            <a:extLst>
              <a:ext uri="{FF2B5EF4-FFF2-40B4-BE49-F238E27FC236}">
                <a16:creationId xmlns:a16="http://schemas.microsoft.com/office/drawing/2014/main" id="{AD6E9EE1-C73B-E860-8FB7-A1CA3E9600D7}"/>
              </a:ext>
            </a:extLst>
          </p:cNvPr>
          <p:cNvSpPr>
            <a:spLocks noGrp="1"/>
          </p:cNvSpPr>
          <p:nvPr>
            <p:ph type="sldNum" sz="quarter" idx="12"/>
          </p:nvPr>
        </p:nvSpPr>
        <p:spPr>
          <a:xfrm>
            <a:off x="8610600" y="6356350"/>
            <a:ext cx="2743200" cy="365125"/>
          </a:xfrm>
          <a:prstGeom prst="rect">
            <a:avLst/>
          </a:prstGeom>
        </p:spPr>
        <p:txBody>
          <a:bodyPr/>
          <a:lstStyle/>
          <a:p>
            <a:fld id="{DBA1B0FB-D917-4C8C-928F-313BD683BF39}" type="slidenum">
              <a:rPr lang="en-US" smtClean="0"/>
              <a:pPr/>
              <a:t>‹#›</a:t>
            </a:fld>
            <a:endParaRPr lang="en-US"/>
          </a:p>
        </p:txBody>
      </p:sp>
    </p:spTree>
    <p:extLst>
      <p:ext uri="{BB962C8B-B14F-4D97-AF65-F5344CB8AC3E}">
        <p14:creationId xmlns:p14="http://schemas.microsoft.com/office/powerpoint/2010/main" val="41546306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22053C-0E9C-4159-B7C9-6AB74343918D}"/>
              </a:ext>
            </a:extLst>
          </p:cNvPr>
          <p:cNvSpPr>
            <a:spLocks noGrp="1"/>
          </p:cNvSpPr>
          <p:nvPr>
            <p:ph type="title" hasCustomPrompt="1"/>
          </p:nvPr>
        </p:nvSpPr>
        <p:spPr>
          <a:xfrm>
            <a:off x="7018020" y="662937"/>
            <a:ext cx="4624442" cy="5542025"/>
          </a:xfrm>
        </p:spPr>
        <p:txBody>
          <a:bodyPr vert="horz" wrap="square" lIns="0" tIns="0" rIns="0" bIns="0" rtlCol="0" anchor="ctr" anchorCtr="0">
            <a:normAutofit/>
          </a:bodyPr>
          <a:lstStyle>
            <a:lvl1pPr>
              <a:defRPr lang="en-US" dirty="0"/>
            </a:lvl1pPr>
          </a:lstStyle>
          <a:p>
            <a:pPr lvl="0">
              <a:lnSpc>
                <a:spcPct val="100000"/>
              </a:lnSpc>
            </a:pPr>
            <a:r>
              <a:rPr lang="en-US"/>
              <a:t>Click to add title</a:t>
            </a:r>
          </a:p>
        </p:txBody>
      </p:sp>
      <p:sp>
        <p:nvSpPr>
          <p:cNvPr id="9" name="Picture Placeholder 8">
            <a:extLst>
              <a:ext uri="{FF2B5EF4-FFF2-40B4-BE49-F238E27FC236}">
                <a16:creationId xmlns:a16="http://schemas.microsoft.com/office/drawing/2014/main" id="{988CE9D0-E6DB-A38D-ED84-A53D0493E6D0}"/>
              </a:ext>
            </a:extLst>
          </p:cNvPr>
          <p:cNvSpPr>
            <a:spLocks noGrp="1"/>
          </p:cNvSpPr>
          <p:nvPr>
            <p:ph type="pic" sz="quarter" idx="13" hasCustomPrompt="1"/>
          </p:nvPr>
        </p:nvSpPr>
        <p:spPr>
          <a:xfrm>
            <a:off x="0" y="0"/>
            <a:ext cx="6267450" cy="6858000"/>
          </a:xfrm>
        </p:spPr>
        <p:txBody>
          <a:bodyPr>
            <a:normAutofit/>
          </a:bodyPr>
          <a:lstStyle>
            <a:lvl1pPr marL="0" indent="0" algn="ctr">
              <a:buNone/>
              <a:defRPr sz="2000"/>
            </a:lvl1pPr>
          </a:lstStyle>
          <a:p>
            <a:r>
              <a:rPr lang="en-US"/>
              <a:t>Click icon to insert picture</a:t>
            </a:r>
          </a:p>
        </p:txBody>
      </p:sp>
    </p:spTree>
    <p:extLst>
      <p:ext uri="{BB962C8B-B14F-4D97-AF65-F5344CB8AC3E}">
        <p14:creationId xmlns:p14="http://schemas.microsoft.com/office/powerpoint/2010/main" val="30954666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22053C-0E9C-4159-B7C9-6AB74343918D}"/>
              </a:ext>
            </a:extLst>
          </p:cNvPr>
          <p:cNvSpPr>
            <a:spLocks noGrp="1"/>
          </p:cNvSpPr>
          <p:nvPr>
            <p:ph type="title" hasCustomPrompt="1"/>
          </p:nvPr>
        </p:nvSpPr>
        <p:spPr>
          <a:xfrm>
            <a:off x="7018020" y="662937"/>
            <a:ext cx="4624442" cy="5542025"/>
          </a:xfrm>
        </p:spPr>
        <p:txBody>
          <a:bodyPr vert="horz" wrap="square" lIns="0" tIns="0" rIns="0" bIns="0" rtlCol="0" anchor="ctr" anchorCtr="0">
            <a:normAutofit/>
          </a:bodyPr>
          <a:lstStyle>
            <a:lvl1pPr>
              <a:defRPr lang="en-US" dirty="0"/>
            </a:lvl1pPr>
          </a:lstStyle>
          <a:p>
            <a:pPr lvl="0">
              <a:lnSpc>
                <a:spcPct val="100000"/>
              </a:lnSpc>
            </a:pPr>
            <a:r>
              <a:rPr lang="en-US"/>
              <a:t>Click to add title</a:t>
            </a:r>
          </a:p>
        </p:txBody>
      </p:sp>
      <p:sp>
        <p:nvSpPr>
          <p:cNvPr id="9" name="Picture Placeholder 8">
            <a:extLst>
              <a:ext uri="{FF2B5EF4-FFF2-40B4-BE49-F238E27FC236}">
                <a16:creationId xmlns:a16="http://schemas.microsoft.com/office/drawing/2014/main" id="{988CE9D0-E6DB-A38D-ED84-A53D0493E6D0}"/>
              </a:ext>
            </a:extLst>
          </p:cNvPr>
          <p:cNvSpPr>
            <a:spLocks noGrp="1"/>
          </p:cNvSpPr>
          <p:nvPr>
            <p:ph type="pic" sz="quarter" idx="13" hasCustomPrompt="1"/>
          </p:nvPr>
        </p:nvSpPr>
        <p:spPr>
          <a:xfrm>
            <a:off x="0" y="0"/>
            <a:ext cx="6267450" cy="6858000"/>
          </a:xfrm>
        </p:spPr>
        <p:txBody>
          <a:bodyPr>
            <a:normAutofit/>
          </a:bodyPr>
          <a:lstStyle>
            <a:lvl1pPr marL="0" indent="0" algn="ctr">
              <a:buNone/>
              <a:defRPr sz="2000"/>
            </a:lvl1pPr>
          </a:lstStyle>
          <a:p>
            <a:r>
              <a:rPr lang="en-US"/>
              <a:t>Click icon to insert picture</a:t>
            </a:r>
          </a:p>
        </p:txBody>
      </p:sp>
    </p:spTree>
    <p:extLst>
      <p:ext uri="{BB962C8B-B14F-4D97-AF65-F5344CB8AC3E}">
        <p14:creationId xmlns:p14="http://schemas.microsoft.com/office/powerpoint/2010/main" val="4119266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380B0-A24F-B0A7-7CD7-C61171E01FF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B0D3F0F-0FF7-BCE1-2DD2-59C6CB3307E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EBD4DA-B7E3-15D9-DC7D-1EBF03A99A96}"/>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DFEED0D1-D110-BF06-39AD-908FF245F2B3}"/>
              </a:ext>
            </a:extLst>
          </p:cNvPr>
          <p:cNvSpPr>
            <a:spLocks noGrp="1"/>
          </p:cNvSpPr>
          <p:nvPr>
            <p:ph type="ftr" sz="quarter" idx="11"/>
          </p:nvPr>
        </p:nvSpPr>
        <p:spPr>
          <a:xfrm>
            <a:off x="4038600" y="6356350"/>
            <a:ext cx="4114800" cy="365125"/>
          </a:xfrm>
          <a:prstGeom prst="rect">
            <a:avLst/>
          </a:prstGeom>
        </p:spPr>
        <p:txBody>
          <a:bodyPr/>
          <a:lstStyle/>
          <a:p>
            <a:r>
              <a:rPr lang="en-US"/>
              <a:t>Building-u.org</a:t>
            </a:r>
          </a:p>
        </p:txBody>
      </p:sp>
      <p:sp>
        <p:nvSpPr>
          <p:cNvPr id="6" name="Slide Number Placeholder 5">
            <a:extLst>
              <a:ext uri="{FF2B5EF4-FFF2-40B4-BE49-F238E27FC236}">
                <a16:creationId xmlns:a16="http://schemas.microsoft.com/office/drawing/2014/main" id="{78EECA88-02EC-20EF-9CD4-6DB55A601F4C}"/>
              </a:ext>
            </a:extLst>
          </p:cNvPr>
          <p:cNvSpPr>
            <a:spLocks noGrp="1"/>
          </p:cNvSpPr>
          <p:nvPr>
            <p:ph type="sldNum" sz="quarter" idx="12"/>
          </p:nvPr>
        </p:nvSpPr>
        <p:spPr>
          <a:xfrm>
            <a:off x="8610600" y="6356350"/>
            <a:ext cx="2743200" cy="365125"/>
          </a:xfrm>
          <a:prstGeom prst="rect">
            <a:avLst/>
          </a:prstGeom>
        </p:spPr>
        <p:txBody>
          <a:bodyPr/>
          <a:lstStyle/>
          <a:p>
            <a:fld id="{DBA1B0FB-D917-4C8C-928F-313BD683BF39}" type="slidenum">
              <a:rPr lang="en-US" smtClean="0"/>
              <a:pPr/>
              <a:t>‹#›</a:t>
            </a:fld>
            <a:endParaRPr lang="en-US"/>
          </a:p>
        </p:txBody>
      </p:sp>
    </p:spTree>
    <p:extLst>
      <p:ext uri="{BB962C8B-B14F-4D97-AF65-F5344CB8AC3E}">
        <p14:creationId xmlns:p14="http://schemas.microsoft.com/office/powerpoint/2010/main" val="13797244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1A435-3195-7562-57CB-C5403398737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A05915C-A9B5-C9D8-EA93-B696395B13A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D382EEF-E585-90C6-0C88-F555187E036E}"/>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B01B9EB0-92DC-880A-2287-9CAC8E260809}"/>
              </a:ext>
            </a:extLst>
          </p:cNvPr>
          <p:cNvSpPr>
            <a:spLocks noGrp="1"/>
          </p:cNvSpPr>
          <p:nvPr>
            <p:ph type="ftr" sz="quarter" idx="11"/>
          </p:nvPr>
        </p:nvSpPr>
        <p:spPr>
          <a:xfrm>
            <a:off x="4038600" y="6356350"/>
            <a:ext cx="4114800" cy="365125"/>
          </a:xfrm>
          <a:prstGeom prst="rect">
            <a:avLst/>
          </a:prstGeom>
        </p:spPr>
        <p:txBody>
          <a:bodyPr/>
          <a:lstStyle/>
          <a:p>
            <a:r>
              <a:rPr lang="en-US"/>
              <a:t>Building-u.org</a:t>
            </a:r>
          </a:p>
        </p:txBody>
      </p:sp>
      <p:sp>
        <p:nvSpPr>
          <p:cNvPr id="6" name="Slide Number Placeholder 5">
            <a:extLst>
              <a:ext uri="{FF2B5EF4-FFF2-40B4-BE49-F238E27FC236}">
                <a16:creationId xmlns:a16="http://schemas.microsoft.com/office/drawing/2014/main" id="{0AC93FFA-95AD-E9F0-C6CA-75C95B3B3630}"/>
              </a:ext>
            </a:extLst>
          </p:cNvPr>
          <p:cNvSpPr>
            <a:spLocks noGrp="1"/>
          </p:cNvSpPr>
          <p:nvPr>
            <p:ph type="sldNum" sz="quarter" idx="12"/>
          </p:nvPr>
        </p:nvSpPr>
        <p:spPr>
          <a:xfrm>
            <a:off x="8610600" y="6356350"/>
            <a:ext cx="2743200" cy="365125"/>
          </a:xfrm>
          <a:prstGeom prst="rect">
            <a:avLst/>
          </a:prstGeom>
        </p:spPr>
        <p:txBody>
          <a:bodyPr/>
          <a:lstStyle/>
          <a:p>
            <a:fld id="{DBA1B0FB-D917-4C8C-928F-313BD683BF39}" type="slidenum">
              <a:rPr lang="en-US" smtClean="0"/>
              <a:pPr/>
              <a:t>‹#›</a:t>
            </a:fld>
            <a:endParaRPr lang="en-US"/>
          </a:p>
        </p:txBody>
      </p:sp>
    </p:spTree>
    <p:extLst>
      <p:ext uri="{BB962C8B-B14F-4D97-AF65-F5344CB8AC3E}">
        <p14:creationId xmlns:p14="http://schemas.microsoft.com/office/powerpoint/2010/main" val="26256250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1A858F-BD12-D6C4-A4D8-CEEB2A49A5A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8419399-AB3F-651E-E78D-2F5EA1557D3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83F915A-FEBB-C71E-3D66-20FEC1716A0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A64DB93-8E77-89F7-51CE-67A7C95BCCAA}"/>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BDCE5A55-0B09-3177-F30E-44E702EC767F}"/>
              </a:ext>
            </a:extLst>
          </p:cNvPr>
          <p:cNvSpPr>
            <a:spLocks noGrp="1"/>
          </p:cNvSpPr>
          <p:nvPr>
            <p:ph type="ftr" sz="quarter" idx="11"/>
          </p:nvPr>
        </p:nvSpPr>
        <p:spPr>
          <a:xfrm>
            <a:off x="4038600" y="6356350"/>
            <a:ext cx="4114800" cy="365125"/>
          </a:xfrm>
          <a:prstGeom prst="rect">
            <a:avLst/>
          </a:prstGeom>
        </p:spPr>
        <p:txBody>
          <a:bodyPr/>
          <a:lstStyle/>
          <a:p>
            <a:r>
              <a:rPr lang="en-US"/>
              <a:t>Building-u.org</a:t>
            </a:r>
          </a:p>
        </p:txBody>
      </p:sp>
      <p:sp>
        <p:nvSpPr>
          <p:cNvPr id="7" name="Slide Number Placeholder 6">
            <a:extLst>
              <a:ext uri="{FF2B5EF4-FFF2-40B4-BE49-F238E27FC236}">
                <a16:creationId xmlns:a16="http://schemas.microsoft.com/office/drawing/2014/main" id="{F10D631C-7D5C-137A-2693-93473EBAD0FE}"/>
              </a:ext>
            </a:extLst>
          </p:cNvPr>
          <p:cNvSpPr>
            <a:spLocks noGrp="1"/>
          </p:cNvSpPr>
          <p:nvPr>
            <p:ph type="sldNum" sz="quarter" idx="12"/>
          </p:nvPr>
        </p:nvSpPr>
        <p:spPr>
          <a:xfrm>
            <a:off x="8610600" y="6356350"/>
            <a:ext cx="2743200" cy="365125"/>
          </a:xfrm>
          <a:prstGeom prst="rect">
            <a:avLst/>
          </a:prstGeom>
        </p:spPr>
        <p:txBody>
          <a:bodyPr/>
          <a:lstStyle/>
          <a:p>
            <a:fld id="{DBA1B0FB-D917-4C8C-928F-313BD683BF39}" type="slidenum">
              <a:rPr lang="en-US" smtClean="0"/>
              <a:pPr/>
              <a:t>‹#›</a:t>
            </a:fld>
            <a:endParaRPr lang="en-US"/>
          </a:p>
        </p:txBody>
      </p:sp>
    </p:spTree>
    <p:extLst>
      <p:ext uri="{BB962C8B-B14F-4D97-AF65-F5344CB8AC3E}">
        <p14:creationId xmlns:p14="http://schemas.microsoft.com/office/powerpoint/2010/main" val="32362598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1CC5D3-1918-0797-44E6-736F493A4C6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2BE51EB-3F5E-0719-1DFD-1D1F1446C51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E2524D9-0F6F-B8AD-F4FB-E3DA79B2527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83846BC-B965-7A45-BBB6-96652533C7F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EDA9B74-B9AE-4149-9170-011198D475D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75A5EEB-7503-636C-3D28-D95119E6FA15}"/>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8" name="Footer Placeholder 7">
            <a:extLst>
              <a:ext uri="{FF2B5EF4-FFF2-40B4-BE49-F238E27FC236}">
                <a16:creationId xmlns:a16="http://schemas.microsoft.com/office/drawing/2014/main" id="{C68BABBB-7CCF-066B-7B78-5D7D655B25D6}"/>
              </a:ext>
            </a:extLst>
          </p:cNvPr>
          <p:cNvSpPr>
            <a:spLocks noGrp="1"/>
          </p:cNvSpPr>
          <p:nvPr>
            <p:ph type="ftr" sz="quarter" idx="11"/>
          </p:nvPr>
        </p:nvSpPr>
        <p:spPr>
          <a:xfrm>
            <a:off x="4038600" y="6356350"/>
            <a:ext cx="4114800" cy="365125"/>
          </a:xfrm>
          <a:prstGeom prst="rect">
            <a:avLst/>
          </a:prstGeom>
        </p:spPr>
        <p:txBody>
          <a:bodyPr/>
          <a:lstStyle/>
          <a:p>
            <a:r>
              <a:rPr lang="en-US"/>
              <a:t>Building-u.org</a:t>
            </a:r>
          </a:p>
        </p:txBody>
      </p:sp>
      <p:sp>
        <p:nvSpPr>
          <p:cNvPr id="9" name="Slide Number Placeholder 8">
            <a:extLst>
              <a:ext uri="{FF2B5EF4-FFF2-40B4-BE49-F238E27FC236}">
                <a16:creationId xmlns:a16="http://schemas.microsoft.com/office/drawing/2014/main" id="{1485E335-BE8B-A9F5-C2C7-49A499F7F344}"/>
              </a:ext>
            </a:extLst>
          </p:cNvPr>
          <p:cNvSpPr>
            <a:spLocks noGrp="1"/>
          </p:cNvSpPr>
          <p:nvPr>
            <p:ph type="sldNum" sz="quarter" idx="12"/>
          </p:nvPr>
        </p:nvSpPr>
        <p:spPr>
          <a:xfrm>
            <a:off x="8610600" y="6356350"/>
            <a:ext cx="2743200" cy="365125"/>
          </a:xfrm>
          <a:prstGeom prst="rect">
            <a:avLst/>
          </a:prstGeom>
        </p:spPr>
        <p:txBody>
          <a:bodyPr/>
          <a:lstStyle/>
          <a:p>
            <a:fld id="{DBA1B0FB-D917-4C8C-928F-313BD683BF39}" type="slidenum">
              <a:rPr lang="en-US" smtClean="0"/>
              <a:pPr/>
              <a:t>‹#›</a:t>
            </a:fld>
            <a:endParaRPr lang="en-US"/>
          </a:p>
        </p:txBody>
      </p:sp>
    </p:spTree>
    <p:extLst>
      <p:ext uri="{BB962C8B-B14F-4D97-AF65-F5344CB8AC3E}">
        <p14:creationId xmlns:p14="http://schemas.microsoft.com/office/powerpoint/2010/main" val="35128027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6E9CD-A6DD-8358-7CCC-36E76BAB800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3AAF7D2-93C4-9F4B-F9A7-3D081A09D769}"/>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4" name="Footer Placeholder 3">
            <a:extLst>
              <a:ext uri="{FF2B5EF4-FFF2-40B4-BE49-F238E27FC236}">
                <a16:creationId xmlns:a16="http://schemas.microsoft.com/office/drawing/2014/main" id="{24313769-BFD7-F7A0-0B9F-735CD45A3842}"/>
              </a:ext>
            </a:extLst>
          </p:cNvPr>
          <p:cNvSpPr>
            <a:spLocks noGrp="1"/>
          </p:cNvSpPr>
          <p:nvPr>
            <p:ph type="ftr" sz="quarter" idx="11"/>
          </p:nvPr>
        </p:nvSpPr>
        <p:spPr>
          <a:xfrm>
            <a:off x="4038600" y="6356350"/>
            <a:ext cx="4114800" cy="365125"/>
          </a:xfrm>
          <a:prstGeom prst="rect">
            <a:avLst/>
          </a:prstGeom>
        </p:spPr>
        <p:txBody>
          <a:bodyPr/>
          <a:lstStyle/>
          <a:p>
            <a:r>
              <a:rPr lang="en-US"/>
              <a:t>Building-u.org</a:t>
            </a:r>
          </a:p>
        </p:txBody>
      </p:sp>
      <p:sp>
        <p:nvSpPr>
          <p:cNvPr id="5" name="Slide Number Placeholder 4">
            <a:extLst>
              <a:ext uri="{FF2B5EF4-FFF2-40B4-BE49-F238E27FC236}">
                <a16:creationId xmlns:a16="http://schemas.microsoft.com/office/drawing/2014/main" id="{6CE69DE9-333B-F1B9-DE04-E25883B57FD6}"/>
              </a:ext>
            </a:extLst>
          </p:cNvPr>
          <p:cNvSpPr>
            <a:spLocks noGrp="1"/>
          </p:cNvSpPr>
          <p:nvPr>
            <p:ph type="sldNum" sz="quarter" idx="12"/>
          </p:nvPr>
        </p:nvSpPr>
        <p:spPr>
          <a:xfrm>
            <a:off x="8610600" y="6356350"/>
            <a:ext cx="2743200" cy="365125"/>
          </a:xfrm>
          <a:prstGeom prst="rect">
            <a:avLst/>
          </a:prstGeom>
        </p:spPr>
        <p:txBody>
          <a:bodyPr/>
          <a:lstStyle/>
          <a:p>
            <a:fld id="{DBA1B0FB-D917-4C8C-928F-313BD683BF39}" type="slidenum">
              <a:rPr lang="en-US" smtClean="0"/>
              <a:pPr/>
              <a:t>‹#›</a:t>
            </a:fld>
            <a:endParaRPr lang="en-US"/>
          </a:p>
        </p:txBody>
      </p:sp>
    </p:spTree>
    <p:extLst>
      <p:ext uri="{BB962C8B-B14F-4D97-AF65-F5344CB8AC3E}">
        <p14:creationId xmlns:p14="http://schemas.microsoft.com/office/powerpoint/2010/main" val="5873912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03F847E-88BC-58F0-9ED3-485C39DD3B9D}"/>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3" name="Footer Placeholder 2">
            <a:extLst>
              <a:ext uri="{FF2B5EF4-FFF2-40B4-BE49-F238E27FC236}">
                <a16:creationId xmlns:a16="http://schemas.microsoft.com/office/drawing/2014/main" id="{26C4DD06-99F8-5E34-62B5-09FF6C7F116D}"/>
              </a:ext>
            </a:extLst>
          </p:cNvPr>
          <p:cNvSpPr>
            <a:spLocks noGrp="1"/>
          </p:cNvSpPr>
          <p:nvPr>
            <p:ph type="ftr" sz="quarter" idx="11"/>
          </p:nvPr>
        </p:nvSpPr>
        <p:spPr>
          <a:xfrm>
            <a:off x="4038600" y="6356350"/>
            <a:ext cx="4114800" cy="365125"/>
          </a:xfrm>
          <a:prstGeom prst="rect">
            <a:avLst/>
          </a:prstGeom>
        </p:spPr>
        <p:txBody>
          <a:bodyPr/>
          <a:lstStyle/>
          <a:p>
            <a:r>
              <a:rPr lang="en-US"/>
              <a:t>Building-u.org</a:t>
            </a:r>
          </a:p>
        </p:txBody>
      </p:sp>
      <p:sp>
        <p:nvSpPr>
          <p:cNvPr id="4" name="Slide Number Placeholder 3">
            <a:extLst>
              <a:ext uri="{FF2B5EF4-FFF2-40B4-BE49-F238E27FC236}">
                <a16:creationId xmlns:a16="http://schemas.microsoft.com/office/drawing/2014/main" id="{39760D53-C234-C463-418A-FDC2ED0A876D}"/>
              </a:ext>
            </a:extLst>
          </p:cNvPr>
          <p:cNvSpPr>
            <a:spLocks noGrp="1"/>
          </p:cNvSpPr>
          <p:nvPr>
            <p:ph type="sldNum" sz="quarter" idx="12"/>
          </p:nvPr>
        </p:nvSpPr>
        <p:spPr>
          <a:xfrm>
            <a:off x="8610600" y="6356350"/>
            <a:ext cx="2743200" cy="365125"/>
          </a:xfrm>
          <a:prstGeom prst="rect">
            <a:avLst/>
          </a:prstGeom>
        </p:spPr>
        <p:txBody>
          <a:bodyPr/>
          <a:lstStyle/>
          <a:p>
            <a:fld id="{DBA1B0FB-D917-4C8C-928F-313BD683BF39}" type="slidenum">
              <a:rPr lang="en-US" smtClean="0"/>
              <a:pPr/>
              <a:t>‹#›</a:t>
            </a:fld>
            <a:endParaRPr lang="en-US"/>
          </a:p>
        </p:txBody>
      </p:sp>
    </p:spTree>
    <p:extLst>
      <p:ext uri="{BB962C8B-B14F-4D97-AF65-F5344CB8AC3E}">
        <p14:creationId xmlns:p14="http://schemas.microsoft.com/office/powerpoint/2010/main" val="38156296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6AAAC7-1117-D5E6-113E-66FA8CD2C2C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1443F1B-387A-4780-333D-8193D2492FE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884A64B-850B-F41B-05C7-C9246A986D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86EEBBC-FF80-E5A8-630B-E3D48F0F7998}"/>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1727F780-BAF5-5E65-F0C7-DBE52C214C3A}"/>
              </a:ext>
            </a:extLst>
          </p:cNvPr>
          <p:cNvSpPr>
            <a:spLocks noGrp="1"/>
          </p:cNvSpPr>
          <p:nvPr>
            <p:ph type="ftr" sz="quarter" idx="11"/>
          </p:nvPr>
        </p:nvSpPr>
        <p:spPr>
          <a:xfrm>
            <a:off x="4038600" y="6356350"/>
            <a:ext cx="4114800" cy="365125"/>
          </a:xfrm>
          <a:prstGeom prst="rect">
            <a:avLst/>
          </a:prstGeom>
        </p:spPr>
        <p:txBody>
          <a:bodyPr/>
          <a:lstStyle/>
          <a:p>
            <a:r>
              <a:rPr lang="en-US"/>
              <a:t>Building-u.org</a:t>
            </a:r>
          </a:p>
        </p:txBody>
      </p:sp>
      <p:sp>
        <p:nvSpPr>
          <p:cNvPr id="7" name="Slide Number Placeholder 6">
            <a:extLst>
              <a:ext uri="{FF2B5EF4-FFF2-40B4-BE49-F238E27FC236}">
                <a16:creationId xmlns:a16="http://schemas.microsoft.com/office/drawing/2014/main" id="{79064181-6856-CF1A-AC17-013EB72ADF94}"/>
              </a:ext>
            </a:extLst>
          </p:cNvPr>
          <p:cNvSpPr>
            <a:spLocks noGrp="1"/>
          </p:cNvSpPr>
          <p:nvPr>
            <p:ph type="sldNum" sz="quarter" idx="12"/>
          </p:nvPr>
        </p:nvSpPr>
        <p:spPr>
          <a:xfrm>
            <a:off x="8610600" y="6356350"/>
            <a:ext cx="2743200" cy="365125"/>
          </a:xfrm>
          <a:prstGeom prst="rect">
            <a:avLst/>
          </a:prstGeom>
        </p:spPr>
        <p:txBody>
          <a:bodyPr/>
          <a:lstStyle/>
          <a:p>
            <a:fld id="{DBA1B0FB-D917-4C8C-928F-313BD683BF39}" type="slidenum">
              <a:rPr lang="en-US" smtClean="0"/>
              <a:pPr/>
              <a:t>‹#›</a:t>
            </a:fld>
            <a:endParaRPr lang="en-US"/>
          </a:p>
        </p:txBody>
      </p:sp>
    </p:spTree>
    <p:extLst>
      <p:ext uri="{BB962C8B-B14F-4D97-AF65-F5344CB8AC3E}">
        <p14:creationId xmlns:p14="http://schemas.microsoft.com/office/powerpoint/2010/main" val="38192668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6EB37-6F2F-C0A8-6D5B-1D365C624FA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B986BB0-41C4-0FF3-ECCB-21059D371EF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6D1932A-6D50-C052-D8F2-DA403E2448A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FF60954-505D-4DE6-1196-FA4E2DE9A4A4}"/>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BD14F3E2-2AF0-0FE2-743B-2B319C9A67D2}"/>
              </a:ext>
            </a:extLst>
          </p:cNvPr>
          <p:cNvSpPr>
            <a:spLocks noGrp="1"/>
          </p:cNvSpPr>
          <p:nvPr>
            <p:ph type="ftr" sz="quarter" idx="11"/>
          </p:nvPr>
        </p:nvSpPr>
        <p:spPr>
          <a:xfrm>
            <a:off x="4038600" y="6356350"/>
            <a:ext cx="4114800" cy="365125"/>
          </a:xfrm>
          <a:prstGeom prst="rect">
            <a:avLst/>
          </a:prstGeom>
        </p:spPr>
        <p:txBody>
          <a:bodyPr/>
          <a:lstStyle/>
          <a:p>
            <a:r>
              <a:rPr lang="en-US"/>
              <a:t>Building-u.org</a:t>
            </a:r>
          </a:p>
        </p:txBody>
      </p:sp>
      <p:sp>
        <p:nvSpPr>
          <p:cNvPr id="7" name="Slide Number Placeholder 6">
            <a:extLst>
              <a:ext uri="{FF2B5EF4-FFF2-40B4-BE49-F238E27FC236}">
                <a16:creationId xmlns:a16="http://schemas.microsoft.com/office/drawing/2014/main" id="{2A84586F-ACEF-6403-8D4F-12B22825766C}"/>
              </a:ext>
            </a:extLst>
          </p:cNvPr>
          <p:cNvSpPr>
            <a:spLocks noGrp="1"/>
          </p:cNvSpPr>
          <p:nvPr>
            <p:ph type="sldNum" sz="quarter" idx="12"/>
          </p:nvPr>
        </p:nvSpPr>
        <p:spPr>
          <a:xfrm>
            <a:off x="8610600" y="6356350"/>
            <a:ext cx="2743200" cy="365125"/>
          </a:xfrm>
          <a:prstGeom prst="rect">
            <a:avLst/>
          </a:prstGeom>
        </p:spPr>
        <p:txBody>
          <a:bodyPr/>
          <a:lstStyle/>
          <a:p>
            <a:fld id="{DBA1B0FB-D917-4C8C-928F-313BD683BF39}" type="slidenum">
              <a:rPr lang="en-US" smtClean="0"/>
              <a:pPr/>
              <a:t>‹#›</a:t>
            </a:fld>
            <a:endParaRPr lang="en-US"/>
          </a:p>
        </p:txBody>
      </p:sp>
    </p:spTree>
    <p:extLst>
      <p:ext uri="{BB962C8B-B14F-4D97-AF65-F5344CB8AC3E}">
        <p14:creationId xmlns:p14="http://schemas.microsoft.com/office/powerpoint/2010/main" val="8895803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A8A0F1D-6473-2313-DFC0-5A579617CF8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2177E85-8A84-9A90-F80B-F2F34B99A98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023770C4-8312-58FD-46B2-0578640B321A}"/>
              </a:ext>
            </a:extLst>
          </p:cNvPr>
          <p:cNvSpPr/>
          <p:nvPr userDrawn="1"/>
        </p:nvSpPr>
        <p:spPr>
          <a:xfrm>
            <a:off x="0" y="6394428"/>
            <a:ext cx="9141619" cy="457200"/>
          </a:xfrm>
          <a:prstGeom prst="rect">
            <a:avLst/>
          </a:prstGeom>
          <a:solidFill>
            <a:srgbClr val="FF9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ED179132-9472-F7D9-8D6F-C90A06DFF544}"/>
              </a:ext>
            </a:extLst>
          </p:cNvPr>
          <p:cNvGrpSpPr/>
          <p:nvPr userDrawn="1"/>
        </p:nvGrpSpPr>
        <p:grpSpPr>
          <a:xfrm>
            <a:off x="7261616" y="6394428"/>
            <a:ext cx="4927224" cy="457200"/>
            <a:chOff x="7273637" y="5749637"/>
            <a:chExt cx="1880003" cy="364886"/>
          </a:xfrm>
        </p:grpSpPr>
        <p:sp>
          <p:nvSpPr>
            <p:cNvPr id="9" name="Rectangle 8">
              <a:extLst>
                <a:ext uri="{FF2B5EF4-FFF2-40B4-BE49-F238E27FC236}">
                  <a16:creationId xmlns:a16="http://schemas.microsoft.com/office/drawing/2014/main" id="{77289F49-2331-4E1C-163D-7AED71E0A264}"/>
                </a:ext>
              </a:extLst>
            </p:cNvPr>
            <p:cNvSpPr/>
            <p:nvPr/>
          </p:nvSpPr>
          <p:spPr>
            <a:xfrm>
              <a:off x="7273637" y="5749638"/>
              <a:ext cx="665107" cy="364885"/>
            </a:xfrm>
            <a:prstGeom prst="rect">
              <a:avLst/>
            </a:prstGeom>
            <a:solidFill>
              <a:srgbClr val="155F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95CE86E-47FB-D34C-3D27-ABFAB2E4A0DB}"/>
                </a:ext>
              </a:extLst>
            </p:cNvPr>
            <p:cNvSpPr/>
            <p:nvPr/>
          </p:nvSpPr>
          <p:spPr>
            <a:xfrm>
              <a:off x="7733885" y="5749637"/>
              <a:ext cx="1419755" cy="36488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Footer Placeholder 4">
            <a:extLst>
              <a:ext uri="{FF2B5EF4-FFF2-40B4-BE49-F238E27FC236}">
                <a16:creationId xmlns:a16="http://schemas.microsoft.com/office/drawing/2014/main" id="{9F4563C6-5223-3BF2-D705-A10790C14372}"/>
              </a:ext>
            </a:extLst>
          </p:cNvPr>
          <p:cNvSpPr txBox="1">
            <a:spLocks/>
          </p:cNvSpPr>
          <p:nvPr userDrawn="1"/>
        </p:nvSpPr>
        <p:spPr>
          <a:xfrm>
            <a:off x="755285" y="6459785"/>
            <a:ext cx="5788311" cy="365125"/>
          </a:xfrm>
          <a:prstGeom prst="rect">
            <a:avLst/>
          </a:prstGeom>
        </p:spPr>
        <p:txBody>
          <a:bodyPr anchor="ctr"/>
          <a:lstStyle>
            <a:defPPr>
              <a:defRPr lang="en-US"/>
            </a:defPPr>
            <a:lvl1pPr marL="0" algn="l" defTabSz="457200" rtl="0" eaLnBrk="1" latinLnBrk="0" hangingPunct="1">
              <a:defRPr sz="1000" kern="1200">
                <a:solidFill>
                  <a:schemeClr val="tx2"/>
                </a:solidFill>
                <a:latin typeface="Franklin Gothic Demi" panose="020B07030201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100">
                <a:solidFill>
                  <a:srgbClr val="155FA1"/>
                </a:solidFill>
              </a:rPr>
              <a:t>Building U ●  </a:t>
            </a:r>
            <a:r>
              <a:rPr lang="en-US" sz="1100" i="1">
                <a:solidFill>
                  <a:srgbClr val="155FA1"/>
                </a:solidFill>
              </a:rPr>
              <a:t>Jobs Now. Built for the Future.</a:t>
            </a:r>
          </a:p>
        </p:txBody>
      </p:sp>
      <p:sp>
        <p:nvSpPr>
          <p:cNvPr id="12" name="Footer Placeholder 4">
            <a:extLst>
              <a:ext uri="{FF2B5EF4-FFF2-40B4-BE49-F238E27FC236}">
                <a16:creationId xmlns:a16="http://schemas.microsoft.com/office/drawing/2014/main" id="{9BFC7D8C-5E94-99BA-0F4F-E07986322CF5}"/>
              </a:ext>
            </a:extLst>
          </p:cNvPr>
          <p:cNvSpPr txBox="1">
            <a:spLocks/>
          </p:cNvSpPr>
          <p:nvPr userDrawn="1"/>
        </p:nvSpPr>
        <p:spPr>
          <a:xfrm>
            <a:off x="9370212" y="6440464"/>
            <a:ext cx="1916273" cy="365125"/>
          </a:xfrm>
          <a:prstGeom prst="rect">
            <a:avLst/>
          </a:prstGeom>
        </p:spPr>
        <p:txBody>
          <a:bodyPr anchor="ctr"/>
          <a:lstStyle>
            <a:defPPr>
              <a:defRPr lang="en-US"/>
            </a:defPPr>
            <a:lvl1pPr marL="0" algn="l" defTabSz="457200" rtl="0" eaLnBrk="1" latinLnBrk="0" hangingPunct="1">
              <a:defRPr sz="1000" kern="1200">
                <a:solidFill>
                  <a:schemeClr val="tx2"/>
                </a:solidFill>
                <a:latin typeface="Franklin Gothic Demi" panose="020B07030201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100">
                <a:solidFill>
                  <a:srgbClr val="155FA1"/>
                </a:solidFill>
              </a:rPr>
              <a:t>Metropolitan Energy Center</a:t>
            </a:r>
            <a:endParaRPr lang="en-US" sz="1100" i="1">
              <a:solidFill>
                <a:srgbClr val="155FA1"/>
              </a:solidFill>
            </a:endParaRPr>
          </a:p>
        </p:txBody>
      </p:sp>
    </p:spTree>
    <p:extLst>
      <p:ext uri="{BB962C8B-B14F-4D97-AF65-F5344CB8AC3E}">
        <p14:creationId xmlns:p14="http://schemas.microsoft.com/office/powerpoint/2010/main" val="4259654627"/>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 id="2147483717" r:id="rId13"/>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155FA1"/>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155FA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155FA1"/>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155FA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155FA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CA70C4-8E1C-7750-29C6-70A648C5DE14}"/>
              </a:ext>
            </a:extLst>
          </p:cNvPr>
          <p:cNvSpPr>
            <a:spLocks noGrp="1"/>
          </p:cNvSpPr>
          <p:nvPr>
            <p:ph type="ctrTitle"/>
          </p:nvPr>
        </p:nvSpPr>
        <p:spPr/>
        <p:txBody>
          <a:bodyPr/>
          <a:lstStyle/>
          <a:p>
            <a:r>
              <a:rPr lang="en-US"/>
              <a:t>Building U</a:t>
            </a:r>
          </a:p>
        </p:txBody>
      </p:sp>
      <p:sp>
        <p:nvSpPr>
          <p:cNvPr id="3" name="Subtitle 2">
            <a:extLst>
              <a:ext uri="{FF2B5EF4-FFF2-40B4-BE49-F238E27FC236}">
                <a16:creationId xmlns:a16="http://schemas.microsoft.com/office/drawing/2014/main" id="{B90AEC27-F64A-47F7-5E11-4E9AA77BC94C}"/>
              </a:ext>
            </a:extLst>
          </p:cNvPr>
          <p:cNvSpPr>
            <a:spLocks noGrp="1"/>
          </p:cNvSpPr>
          <p:nvPr>
            <p:ph type="subTitle" idx="1"/>
          </p:nvPr>
        </p:nvSpPr>
        <p:spPr>
          <a:xfrm>
            <a:off x="1417675" y="5383981"/>
            <a:ext cx="9144000" cy="604780"/>
          </a:xfrm>
        </p:spPr>
        <p:txBody>
          <a:bodyPr/>
          <a:lstStyle/>
          <a:p>
            <a:r>
              <a:rPr lang="en-US" i="1">
                <a:solidFill>
                  <a:schemeClr val="tx1">
                    <a:lumMod val="50000"/>
                    <a:lumOff val="50000"/>
                  </a:schemeClr>
                </a:solidFill>
              </a:rPr>
              <a:t>POWERPOINT TEMPLATE</a:t>
            </a:r>
          </a:p>
        </p:txBody>
      </p:sp>
    </p:spTree>
    <p:extLst>
      <p:ext uri="{BB962C8B-B14F-4D97-AF65-F5344CB8AC3E}">
        <p14:creationId xmlns:p14="http://schemas.microsoft.com/office/powerpoint/2010/main" val="5482523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7552C2-B333-2A51-1011-29B38B720607}"/>
              </a:ext>
            </a:extLst>
          </p:cNvPr>
          <p:cNvSpPr>
            <a:spLocks noGrp="1"/>
          </p:cNvSpPr>
          <p:nvPr>
            <p:ph type="title"/>
          </p:nvPr>
        </p:nvSpPr>
        <p:spPr/>
        <p:txBody>
          <a:bodyPr/>
          <a:lstStyle/>
          <a:p>
            <a:r>
              <a:rPr lang="en-US">
                <a:ea typeface="Calibri Light"/>
                <a:cs typeface="Calibri Light"/>
              </a:rPr>
              <a:t>What is A HERS Rater Certification</a:t>
            </a:r>
            <a:endParaRPr lang="en-US"/>
          </a:p>
        </p:txBody>
      </p:sp>
      <p:sp>
        <p:nvSpPr>
          <p:cNvPr id="3" name="Content Placeholder 2">
            <a:extLst>
              <a:ext uri="{FF2B5EF4-FFF2-40B4-BE49-F238E27FC236}">
                <a16:creationId xmlns:a16="http://schemas.microsoft.com/office/drawing/2014/main" id="{BA1697EF-05EA-BDF4-F87C-1113540E3C24}"/>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138060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7323CB-7DAD-42A8-E2FD-08E3C07F2A64}"/>
              </a:ext>
            </a:extLst>
          </p:cNvPr>
          <p:cNvSpPr>
            <a:spLocks noGrp="1"/>
          </p:cNvSpPr>
          <p:nvPr>
            <p:ph type="title"/>
          </p:nvPr>
        </p:nvSpPr>
        <p:spPr/>
        <p:txBody>
          <a:bodyPr/>
          <a:lstStyle/>
          <a:p>
            <a:r>
              <a:rPr lang="en-US">
                <a:ea typeface="Calibri Light"/>
                <a:cs typeface="Calibri Light"/>
              </a:rPr>
              <a:t>How Much Does A HERS Rater Make?</a:t>
            </a:r>
            <a:endParaRPr lang="en-US"/>
          </a:p>
        </p:txBody>
      </p:sp>
      <p:sp>
        <p:nvSpPr>
          <p:cNvPr id="3" name="Content Placeholder 2">
            <a:extLst>
              <a:ext uri="{FF2B5EF4-FFF2-40B4-BE49-F238E27FC236}">
                <a16:creationId xmlns:a16="http://schemas.microsoft.com/office/drawing/2014/main" id="{2B5A9EB2-9DD8-CA0B-5D93-48FB45EC2170}"/>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8963115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D9B0C-D707-948A-284E-6DA33AD78456}"/>
              </a:ext>
            </a:extLst>
          </p:cNvPr>
          <p:cNvSpPr>
            <a:spLocks noGrp="1"/>
          </p:cNvSpPr>
          <p:nvPr>
            <p:ph type="title"/>
          </p:nvPr>
        </p:nvSpPr>
        <p:spPr/>
        <p:txBody>
          <a:bodyPr/>
          <a:lstStyle/>
          <a:p>
            <a:r>
              <a:rPr lang="en-US"/>
              <a:t>What Equipment Is Needed</a:t>
            </a:r>
          </a:p>
        </p:txBody>
      </p:sp>
      <p:sp>
        <p:nvSpPr>
          <p:cNvPr id="3" name="Content Placeholder 2">
            <a:extLst>
              <a:ext uri="{FF2B5EF4-FFF2-40B4-BE49-F238E27FC236}">
                <a16:creationId xmlns:a16="http://schemas.microsoft.com/office/drawing/2014/main" id="{50D4F425-7122-C1D2-B017-9DDDF4FE1B8E}"/>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4031588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64A54B-3E44-BCAC-4BA9-C0ACEE46730F}"/>
              </a:ext>
            </a:extLst>
          </p:cNvPr>
          <p:cNvSpPr>
            <a:spLocks noGrp="1"/>
          </p:cNvSpPr>
          <p:nvPr>
            <p:ph type="title"/>
          </p:nvPr>
        </p:nvSpPr>
        <p:spPr/>
        <p:txBody>
          <a:bodyPr/>
          <a:lstStyle/>
          <a:p>
            <a:r>
              <a:rPr lang="en-US">
                <a:ea typeface="Calibri Light"/>
                <a:cs typeface="Calibri Light"/>
              </a:rPr>
              <a:t>Can I Use this Certification to become an </a:t>
            </a:r>
            <a:r>
              <a:rPr lang="en-US" err="1">
                <a:ea typeface="Calibri Light"/>
                <a:cs typeface="Calibri Light"/>
              </a:rPr>
              <a:t>Entrenpenuer</a:t>
            </a:r>
            <a:endParaRPr lang="en-US" err="1"/>
          </a:p>
        </p:txBody>
      </p:sp>
      <p:sp>
        <p:nvSpPr>
          <p:cNvPr id="3" name="Content Placeholder 2">
            <a:extLst>
              <a:ext uri="{FF2B5EF4-FFF2-40B4-BE49-F238E27FC236}">
                <a16:creationId xmlns:a16="http://schemas.microsoft.com/office/drawing/2014/main" id="{5F2CA3B9-D40A-DAAD-8515-00F20039EF77}"/>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5321930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FECDFF-0297-8FCC-11D7-9E8628782BDD}"/>
              </a:ext>
            </a:extLst>
          </p:cNvPr>
          <p:cNvSpPr>
            <a:spLocks noGrp="1"/>
          </p:cNvSpPr>
          <p:nvPr>
            <p:ph type="title"/>
          </p:nvPr>
        </p:nvSpPr>
        <p:spPr/>
        <p:txBody>
          <a:bodyPr/>
          <a:lstStyle/>
          <a:p>
            <a:r>
              <a:rPr lang="en-US">
                <a:ea typeface="Calibri Light"/>
                <a:cs typeface="Calibri Light"/>
              </a:rPr>
              <a:t>Classes</a:t>
            </a:r>
          </a:p>
        </p:txBody>
      </p:sp>
      <p:sp>
        <p:nvSpPr>
          <p:cNvPr id="3" name="Content Placeholder 2">
            <a:extLst>
              <a:ext uri="{FF2B5EF4-FFF2-40B4-BE49-F238E27FC236}">
                <a16:creationId xmlns:a16="http://schemas.microsoft.com/office/drawing/2014/main" id="{FE2CA0D5-E181-D705-0DED-CCB1461DD868}"/>
              </a:ext>
            </a:extLst>
          </p:cNvPr>
          <p:cNvSpPr>
            <a:spLocks noGrp="1"/>
          </p:cNvSpPr>
          <p:nvPr>
            <p:ph idx="1"/>
          </p:nvPr>
        </p:nvSpPr>
        <p:spPr/>
        <p:txBody>
          <a:bodyPr vert="horz" lIns="91440" tIns="45720" rIns="91440" bIns="45720" rtlCol="0" anchor="t">
            <a:normAutofit/>
          </a:bodyPr>
          <a:lstStyle/>
          <a:p>
            <a:r>
              <a:rPr lang="en-US">
                <a:ea typeface="Calibri"/>
                <a:cs typeface="Calibri"/>
              </a:rPr>
              <a:t>How is it free</a:t>
            </a:r>
          </a:p>
          <a:p>
            <a:r>
              <a:rPr lang="en-US">
                <a:ea typeface="Calibri"/>
                <a:cs typeface="Calibri"/>
              </a:rPr>
              <a:t>Time</a:t>
            </a:r>
          </a:p>
          <a:p>
            <a:r>
              <a:rPr lang="en-US">
                <a:ea typeface="Calibri"/>
                <a:cs typeface="Calibri"/>
              </a:rPr>
              <a:t>Date</a:t>
            </a:r>
          </a:p>
          <a:p>
            <a:r>
              <a:rPr lang="en-US">
                <a:ea typeface="Calibri"/>
                <a:cs typeface="Calibri"/>
              </a:rPr>
              <a:t>Online</a:t>
            </a:r>
          </a:p>
          <a:p>
            <a:endParaRPr lang="en-US">
              <a:ea typeface="Calibri"/>
              <a:cs typeface="Calibri"/>
            </a:endParaRPr>
          </a:p>
        </p:txBody>
      </p:sp>
    </p:spTree>
    <p:extLst>
      <p:ext uri="{BB962C8B-B14F-4D97-AF65-F5344CB8AC3E}">
        <p14:creationId xmlns:p14="http://schemas.microsoft.com/office/powerpoint/2010/main" val="39034816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3DB45-6F16-E38A-2EF6-C6C37C895515}"/>
              </a:ext>
            </a:extLst>
          </p:cNvPr>
          <p:cNvSpPr>
            <a:spLocks noGrp="1"/>
          </p:cNvSpPr>
          <p:nvPr>
            <p:ph type="title"/>
          </p:nvPr>
        </p:nvSpPr>
        <p:spPr/>
        <p:txBody>
          <a:bodyPr/>
          <a:lstStyle/>
          <a:p>
            <a:r>
              <a:rPr lang="en-US">
                <a:ea typeface="Calibri Light"/>
                <a:cs typeface="Calibri Light"/>
              </a:rPr>
              <a:t>Resources</a:t>
            </a:r>
          </a:p>
        </p:txBody>
      </p:sp>
      <p:sp>
        <p:nvSpPr>
          <p:cNvPr id="3" name="Content Placeholder 2">
            <a:extLst>
              <a:ext uri="{FF2B5EF4-FFF2-40B4-BE49-F238E27FC236}">
                <a16:creationId xmlns:a16="http://schemas.microsoft.com/office/drawing/2014/main" id="{036EB15B-F148-1C65-A54F-6B9EC8A8E1C5}"/>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4903633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83B239-D7DA-4EE2-6B51-78AB178D3100}"/>
              </a:ext>
            </a:extLst>
          </p:cNvPr>
          <p:cNvSpPr>
            <a:spLocks noGrp="1"/>
          </p:cNvSpPr>
          <p:nvPr>
            <p:ph type="title"/>
          </p:nvPr>
        </p:nvSpPr>
        <p:spPr/>
        <p:txBody>
          <a:bodyPr/>
          <a:lstStyle/>
          <a:p>
            <a:r>
              <a:rPr lang="en-US"/>
              <a:t>About Building U</a:t>
            </a:r>
          </a:p>
        </p:txBody>
      </p:sp>
      <p:pic>
        <p:nvPicPr>
          <p:cNvPr id="9" name="Picture Placeholder 8" descr="A person and person wearing safety vests and helmets looking at a computer">
            <a:extLst>
              <a:ext uri="{FF2B5EF4-FFF2-40B4-BE49-F238E27FC236}">
                <a16:creationId xmlns:a16="http://schemas.microsoft.com/office/drawing/2014/main" id="{A585A3A9-0412-77BB-FFB7-9B55C998E795}"/>
              </a:ext>
            </a:extLst>
          </p:cNvPr>
          <p:cNvPicPr>
            <a:picLocks noGrp="1" noChangeAspect="1"/>
          </p:cNvPicPr>
          <p:nvPr>
            <p:ph type="pic" sz="quarter" idx="13"/>
          </p:nvPr>
        </p:nvPicPr>
        <p:blipFill>
          <a:blip r:embed="rId2"/>
          <a:srcRect l="19537" r="19537"/>
          <a:stretch>
            <a:fillRect/>
          </a:stretch>
        </p:blipFill>
        <p:spPr>
          <a:xfrm>
            <a:off x="0" y="0"/>
            <a:ext cx="6267450" cy="6390167"/>
          </a:xfrm>
        </p:spPr>
      </p:pic>
    </p:spTree>
    <p:extLst>
      <p:ext uri="{BB962C8B-B14F-4D97-AF65-F5344CB8AC3E}">
        <p14:creationId xmlns:p14="http://schemas.microsoft.com/office/powerpoint/2010/main" val="13302375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858A59-658E-8E74-3E56-DE9C802E6492}"/>
              </a:ext>
            </a:extLst>
          </p:cNvPr>
          <p:cNvSpPr>
            <a:spLocks noGrp="1"/>
          </p:cNvSpPr>
          <p:nvPr>
            <p:ph type="title"/>
          </p:nvPr>
        </p:nvSpPr>
        <p:spPr>
          <a:xfrm>
            <a:off x="839788" y="457200"/>
            <a:ext cx="3932237" cy="1600200"/>
          </a:xfrm>
        </p:spPr>
        <p:txBody>
          <a:bodyPr anchor="b">
            <a:normAutofit/>
          </a:bodyPr>
          <a:lstStyle/>
          <a:p>
            <a:r>
              <a:rPr lang="en-US" sz="4000"/>
              <a:t>About Building U</a:t>
            </a:r>
          </a:p>
        </p:txBody>
      </p:sp>
      <p:pic>
        <p:nvPicPr>
          <p:cNvPr id="7" name="Picture Placeholder 6" descr="A group of people wearing safety vests and helmets&#10;&#10;AI-generated content may be incorrect.">
            <a:extLst>
              <a:ext uri="{FF2B5EF4-FFF2-40B4-BE49-F238E27FC236}">
                <a16:creationId xmlns:a16="http://schemas.microsoft.com/office/drawing/2014/main" id="{1D7C4AB9-5F5E-D192-2AE1-1AEF6C515941}"/>
              </a:ext>
            </a:extLst>
          </p:cNvPr>
          <p:cNvPicPr>
            <a:picLocks noGrp="1" noChangeAspect="1"/>
          </p:cNvPicPr>
          <p:nvPr>
            <p:ph type="pic" idx="1"/>
          </p:nvPr>
        </p:nvPicPr>
        <p:blipFill>
          <a:blip r:embed="rId3"/>
          <a:srcRect l="14897" r="14897"/>
          <a:stretch>
            <a:fillRect/>
          </a:stretch>
        </p:blipFill>
        <p:spPr>
          <a:xfrm>
            <a:off x="5183188" y="987425"/>
            <a:ext cx="6172200" cy="4873625"/>
          </a:xfrm>
        </p:spPr>
      </p:pic>
      <p:sp>
        <p:nvSpPr>
          <p:cNvPr id="3" name="Content Placeholder 2">
            <a:extLst>
              <a:ext uri="{FF2B5EF4-FFF2-40B4-BE49-F238E27FC236}">
                <a16:creationId xmlns:a16="http://schemas.microsoft.com/office/drawing/2014/main" id="{85453E14-AB5D-A82B-831A-157D846C1313}"/>
              </a:ext>
            </a:extLst>
          </p:cNvPr>
          <p:cNvSpPr>
            <a:spLocks noGrp="1"/>
          </p:cNvSpPr>
          <p:nvPr>
            <p:ph type="body" sz="half" idx="2"/>
          </p:nvPr>
        </p:nvSpPr>
        <p:spPr>
          <a:xfrm>
            <a:off x="839788" y="2057400"/>
            <a:ext cx="3932237" cy="3811588"/>
          </a:xfrm>
        </p:spPr>
        <p:txBody>
          <a:bodyPr>
            <a:normAutofit/>
          </a:bodyPr>
          <a:lstStyle/>
          <a:p>
            <a:pPr marL="0" indent="0">
              <a:buNone/>
            </a:pPr>
            <a:r>
              <a:rPr lang="en-US" sz="1800" b="0" i="0">
                <a:effectLst/>
              </a:rPr>
              <a:t>Building U is a workforce development initiative dedicated to connecting job seekers across Kansas and Missouri with energy efficiency training and career opportunities. Powered by Metropolitan Energy Center (MEC) and supported by the U.S. Department of Energy, we’re not just building skills—we’re building resilient communities and sustainable futures.</a:t>
            </a:r>
          </a:p>
        </p:txBody>
      </p:sp>
    </p:spTree>
    <p:extLst>
      <p:ext uri="{BB962C8B-B14F-4D97-AF65-F5344CB8AC3E}">
        <p14:creationId xmlns:p14="http://schemas.microsoft.com/office/powerpoint/2010/main" val="8443086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7B9E63-481D-A9A0-9E79-A825BB15CFAE}"/>
              </a:ext>
            </a:extLst>
          </p:cNvPr>
          <p:cNvSpPr>
            <a:spLocks noGrp="1"/>
          </p:cNvSpPr>
          <p:nvPr>
            <p:ph type="title"/>
          </p:nvPr>
        </p:nvSpPr>
        <p:spPr>
          <a:xfrm>
            <a:off x="838200" y="365125"/>
            <a:ext cx="10515600" cy="1325563"/>
          </a:xfrm>
        </p:spPr>
        <p:txBody>
          <a:bodyPr anchor="ctr">
            <a:normAutofit/>
          </a:bodyPr>
          <a:lstStyle/>
          <a:p>
            <a:r>
              <a:rPr lang="en-US"/>
              <a:t>Objectives</a:t>
            </a:r>
          </a:p>
        </p:txBody>
      </p:sp>
      <p:graphicFrame>
        <p:nvGraphicFramePr>
          <p:cNvPr id="5" name="Content Placeholder 2">
            <a:extLst>
              <a:ext uri="{FF2B5EF4-FFF2-40B4-BE49-F238E27FC236}">
                <a16:creationId xmlns:a16="http://schemas.microsoft.com/office/drawing/2014/main" id="{6337782B-5331-F23C-EB92-1814DA733399}"/>
              </a:ext>
            </a:extLst>
          </p:cNvPr>
          <p:cNvGraphicFramePr>
            <a:graphicFrameLocks noGrp="1"/>
          </p:cNvGraphicFramePr>
          <p:nvPr>
            <p:ph idx="1"/>
            <p:extLst>
              <p:ext uri="{D42A27DB-BD31-4B8C-83A1-F6EECF244321}">
                <p14:modId xmlns:p14="http://schemas.microsoft.com/office/powerpoint/2010/main" val="314154392"/>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524177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A8DA67-D599-CFFD-479B-4A3DB0729CC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9A01217-70C6-46B0-65F7-07DB3D8D2935}"/>
              </a:ext>
            </a:extLst>
          </p:cNvPr>
          <p:cNvSpPr>
            <a:spLocks noGrp="1"/>
          </p:cNvSpPr>
          <p:nvPr>
            <p:ph type="title"/>
          </p:nvPr>
        </p:nvSpPr>
        <p:spPr>
          <a:xfrm>
            <a:off x="838200" y="365125"/>
            <a:ext cx="10515600" cy="1325563"/>
          </a:xfrm>
        </p:spPr>
        <p:txBody>
          <a:bodyPr anchor="ctr">
            <a:normAutofit/>
          </a:bodyPr>
          <a:lstStyle/>
          <a:p>
            <a:r>
              <a:rPr lang="en-US"/>
              <a:t>Program Intake Process</a:t>
            </a:r>
          </a:p>
        </p:txBody>
      </p:sp>
      <p:graphicFrame>
        <p:nvGraphicFramePr>
          <p:cNvPr id="6" name="Content Placeholder 2">
            <a:extLst>
              <a:ext uri="{FF2B5EF4-FFF2-40B4-BE49-F238E27FC236}">
                <a16:creationId xmlns:a16="http://schemas.microsoft.com/office/drawing/2014/main" id="{E3190939-6FCF-7EE0-2B85-C9E0F3DE8647}"/>
              </a:ext>
            </a:extLst>
          </p:cNvPr>
          <p:cNvGraphicFramePr>
            <a:graphicFrameLocks noGrp="1"/>
          </p:cNvGraphicFramePr>
          <p:nvPr>
            <p:ph idx="1"/>
            <p:extLst>
              <p:ext uri="{D42A27DB-BD31-4B8C-83A1-F6EECF244321}">
                <p14:modId xmlns:p14="http://schemas.microsoft.com/office/powerpoint/2010/main" val="1593004660"/>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783915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180B88-4519-4859-7D10-B002306220D9}"/>
              </a:ext>
            </a:extLst>
          </p:cNvPr>
          <p:cNvSpPr>
            <a:spLocks noGrp="1"/>
          </p:cNvSpPr>
          <p:nvPr>
            <p:ph type="title"/>
          </p:nvPr>
        </p:nvSpPr>
        <p:spPr>
          <a:xfrm>
            <a:off x="838200" y="365125"/>
            <a:ext cx="10515600" cy="1325563"/>
          </a:xfrm>
        </p:spPr>
        <p:txBody>
          <a:bodyPr anchor="ctr">
            <a:normAutofit/>
          </a:bodyPr>
          <a:lstStyle/>
          <a:p>
            <a:r>
              <a:rPr lang="en-US"/>
              <a:t>Certificate Programs</a:t>
            </a:r>
          </a:p>
        </p:txBody>
      </p:sp>
      <p:graphicFrame>
        <p:nvGraphicFramePr>
          <p:cNvPr id="5" name="Content Placeholder 2">
            <a:extLst>
              <a:ext uri="{FF2B5EF4-FFF2-40B4-BE49-F238E27FC236}">
                <a16:creationId xmlns:a16="http://schemas.microsoft.com/office/drawing/2014/main" id="{A3581190-444F-149D-2A65-9266BE640315}"/>
              </a:ext>
            </a:extLst>
          </p:cNvPr>
          <p:cNvGraphicFramePr>
            <a:graphicFrameLocks noGrp="1"/>
          </p:cNvGraphicFramePr>
          <p:nvPr>
            <p:ph idx="1"/>
            <p:extLst>
              <p:ext uri="{D42A27DB-BD31-4B8C-83A1-F6EECF244321}">
                <p14:modId xmlns:p14="http://schemas.microsoft.com/office/powerpoint/2010/main" val="603048425"/>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618228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8A33E-7F93-50A6-ACD5-C15AFF681CF2}"/>
              </a:ext>
            </a:extLst>
          </p:cNvPr>
          <p:cNvSpPr>
            <a:spLocks noGrp="1"/>
          </p:cNvSpPr>
          <p:nvPr>
            <p:ph type="title"/>
          </p:nvPr>
        </p:nvSpPr>
        <p:spPr/>
        <p:txBody>
          <a:bodyPr/>
          <a:lstStyle/>
          <a:p>
            <a:r>
              <a:rPr lang="en-US">
                <a:ea typeface="Calibri Light"/>
                <a:cs typeface="Calibri Light"/>
              </a:rPr>
              <a:t>DOE Acknowledgements &amp; Disclaimers</a:t>
            </a:r>
            <a:endParaRPr lang="en-US"/>
          </a:p>
        </p:txBody>
      </p:sp>
      <p:sp>
        <p:nvSpPr>
          <p:cNvPr id="3" name="Content Placeholder 2">
            <a:extLst>
              <a:ext uri="{FF2B5EF4-FFF2-40B4-BE49-F238E27FC236}">
                <a16:creationId xmlns:a16="http://schemas.microsoft.com/office/drawing/2014/main" id="{84288192-1835-2F53-8638-54F047369BD0}"/>
              </a:ext>
            </a:extLst>
          </p:cNvPr>
          <p:cNvSpPr>
            <a:spLocks noGrp="1"/>
          </p:cNvSpPr>
          <p:nvPr>
            <p:ph idx="1"/>
          </p:nvPr>
        </p:nvSpPr>
        <p:spPr/>
        <p:txBody>
          <a:bodyPr vert="horz" lIns="91440" tIns="45720" rIns="91440" bIns="45720" rtlCol="0" anchor="t">
            <a:normAutofit fontScale="92500" lnSpcReduction="10000"/>
          </a:bodyPr>
          <a:lstStyle/>
          <a:p>
            <a:r>
              <a:rPr lang="en-US" sz="2200" b="1">
                <a:ea typeface="Calibri"/>
                <a:cs typeface="Calibri"/>
              </a:rPr>
              <a:t>Acknowledgment:</a:t>
            </a:r>
            <a:r>
              <a:rPr lang="en-US" sz="2200" i="1">
                <a:ea typeface="Calibri"/>
                <a:cs typeface="Calibri"/>
              </a:rPr>
              <a:t> </a:t>
            </a:r>
            <a:r>
              <a:rPr lang="en-US" sz="2200">
                <a:ea typeface="Calibri"/>
                <a:cs typeface="Calibri"/>
              </a:rPr>
              <a:t>“This material is based upon work supported by the U.S. Department of Energy’s Office of Energy Efficiency and Renewable Energy (EERE) under the Building Technologies Office</a:t>
            </a:r>
            <a:r>
              <a:rPr lang="en-US" sz="2200" i="1">
                <a:ea typeface="Calibri"/>
                <a:cs typeface="Calibri"/>
              </a:rPr>
              <a:t> </a:t>
            </a:r>
            <a:r>
              <a:rPr lang="en-US" sz="2200">
                <a:ea typeface="Calibri"/>
                <a:cs typeface="Calibri"/>
              </a:rPr>
              <a:t>Award Number DE-EE0010951.”</a:t>
            </a:r>
            <a:endParaRPr lang="en-US">
              <a:ea typeface="Calibri"/>
              <a:cs typeface="Calibri"/>
            </a:endParaRPr>
          </a:p>
          <a:p>
            <a:r>
              <a:rPr lang="en-US" sz="2200" b="1">
                <a:ea typeface="Calibri"/>
                <a:cs typeface="Calibri"/>
              </a:rPr>
              <a:t>Full Legal Disclaimer: </a:t>
            </a:r>
            <a:r>
              <a:rPr lang="en-US" sz="2200">
                <a:ea typeface="Calibri"/>
                <a:cs typeface="Calibri"/>
              </a:rPr>
              <a:t>“This report was prepared as an account of work sponsored by an</a:t>
            </a:r>
            <a:r>
              <a:rPr lang="en-US" sz="2200" i="1">
                <a:ea typeface="Calibri"/>
                <a:cs typeface="Calibri"/>
              </a:rPr>
              <a:t> </a:t>
            </a:r>
            <a:r>
              <a:rPr lang="en-US" sz="2200">
                <a:ea typeface="Calibri"/>
                <a:cs typeface="Calibri"/>
              </a:rPr>
              <a:t>agency of the United States Government. Neither the United States Government nor any agency thereof, nor any of their employees, makes any warranty, express or implied, or assumes any legal liability or responsibility for the accuracy, completeness, or usefulness of any information, apparatus, product, or process disclosed, or represents that its use would not infringe privately owned rights.  Reference herein to any specific commercial product, process, or service by trade name, trademark, manufacturer, or otherwise does not necessarily constitute or imply its endorsement, recommendation, or favoring by the United States Government or any agency thereof.  The views and opinions of authors expressed herein do not necessarily state or reflect those of the United States Government or any agency thereof.”</a:t>
            </a:r>
            <a:endParaRPr lang="en-US"/>
          </a:p>
          <a:p>
            <a:r>
              <a:rPr lang="en-US" sz="2200" b="1">
                <a:ea typeface="Calibri"/>
                <a:cs typeface="Calibri"/>
              </a:rPr>
              <a:t>Abridged Legal Disclaimer: </a:t>
            </a:r>
            <a:r>
              <a:rPr lang="en-US" sz="2200">
                <a:ea typeface="Calibri"/>
                <a:cs typeface="Calibri"/>
              </a:rPr>
              <a:t>“The views expressed herein do not necessarily represent the views of the U.S. Department of Energy or the United States Government.”</a:t>
            </a:r>
            <a:endParaRPr lang="en-US"/>
          </a:p>
        </p:txBody>
      </p:sp>
    </p:spTree>
    <p:extLst>
      <p:ext uri="{BB962C8B-B14F-4D97-AF65-F5344CB8AC3E}">
        <p14:creationId xmlns:p14="http://schemas.microsoft.com/office/powerpoint/2010/main" val="3204887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18CD59-840C-B631-99D6-461BC489CA59}"/>
              </a:ext>
            </a:extLst>
          </p:cNvPr>
          <p:cNvSpPr>
            <a:spLocks noGrp="1"/>
          </p:cNvSpPr>
          <p:nvPr>
            <p:ph type="title"/>
          </p:nvPr>
        </p:nvSpPr>
        <p:spPr/>
        <p:txBody>
          <a:bodyPr/>
          <a:lstStyle/>
          <a:p>
            <a:r>
              <a:rPr lang="en-US">
                <a:ea typeface="Calibri Light"/>
                <a:cs typeface="Calibri Light"/>
              </a:rPr>
              <a:t>What Is A Green Job</a:t>
            </a:r>
            <a:endParaRPr lang="en-US"/>
          </a:p>
        </p:txBody>
      </p:sp>
      <p:sp>
        <p:nvSpPr>
          <p:cNvPr id="3" name="Content Placeholder 2">
            <a:extLst>
              <a:ext uri="{FF2B5EF4-FFF2-40B4-BE49-F238E27FC236}">
                <a16:creationId xmlns:a16="http://schemas.microsoft.com/office/drawing/2014/main" id="{12104ECB-EE25-883A-BF5B-BB4300606C3E}"/>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3958000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2607F-7A43-9097-9837-0B6C7D5E2B4D}"/>
              </a:ext>
            </a:extLst>
          </p:cNvPr>
          <p:cNvSpPr>
            <a:spLocks noGrp="1"/>
          </p:cNvSpPr>
          <p:nvPr>
            <p:ph type="title"/>
          </p:nvPr>
        </p:nvSpPr>
        <p:spPr/>
        <p:txBody>
          <a:bodyPr/>
          <a:lstStyle/>
          <a:p>
            <a:r>
              <a:rPr lang="en-US">
                <a:ea typeface="Calibri Light"/>
                <a:cs typeface="Calibri Light"/>
              </a:rPr>
              <a:t>What is A HER Rater</a:t>
            </a:r>
          </a:p>
        </p:txBody>
      </p:sp>
      <p:sp>
        <p:nvSpPr>
          <p:cNvPr id="3" name="Content Placeholder 2">
            <a:extLst>
              <a:ext uri="{FF2B5EF4-FFF2-40B4-BE49-F238E27FC236}">
                <a16:creationId xmlns:a16="http://schemas.microsoft.com/office/drawing/2014/main" id="{07151377-CEB1-6128-E41E-3D460B1D591E}"/>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702846519"/>
      </p:ext>
    </p:extLst>
  </p:cSld>
  <p:clrMapOvr>
    <a:masterClrMapping/>
  </p:clrMapOvr>
</p:sld>
</file>

<file path=ppt/theme/theme1.xml><?xml version="1.0" encoding="utf-8"?>
<a:theme xmlns:a="http://schemas.openxmlformats.org/drawingml/2006/main" name="Office Theme">
  <a:themeElements>
    <a:clrScheme name="Building U">
      <a:dk1>
        <a:sysClr val="windowText" lastClr="000000"/>
      </a:dk1>
      <a:lt1>
        <a:sysClr val="window" lastClr="FFFFFF"/>
      </a:lt1>
      <a:dk2>
        <a:srgbClr val="44546A"/>
      </a:dk2>
      <a:lt2>
        <a:srgbClr val="E7E6E6"/>
      </a:lt2>
      <a:accent1>
        <a:srgbClr val="155FA1"/>
      </a:accent1>
      <a:accent2>
        <a:srgbClr val="FF9100"/>
      </a:accent2>
      <a:accent3>
        <a:srgbClr val="FCCE09"/>
      </a:accent3>
      <a:accent4>
        <a:srgbClr val="509646"/>
      </a:accent4>
      <a:accent5>
        <a:srgbClr val="FEEDA4"/>
      </a:accent5>
      <a:accent6>
        <a:srgbClr val="FFFFFF"/>
      </a:accent6>
      <a:hlink>
        <a:srgbClr val="75C7EC"/>
      </a:hlink>
      <a:folHlink>
        <a:srgbClr val="583F5E"/>
      </a:folHlink>
    </a:clrScheme>
    <a:fontScheme name="Building U">
      <a:majorFont>
        <a:latin typeface="Calibri Light"/>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e700e22b-1734-450a-8efd-af8b77b98bd1" xsi:nil="true"/>
    <lcf76f155ced4ddcb4097134ff3c332f xmlns="65772193-9cd9-4986-93e5-f6689d571746">
      <Terms xmlns="http://schemas.microsoft.com/office/infopath/2007/PartnerControls"/>
    </lcf76f155ced4ddcb4097134ff3c332f>
    <Task_x002f_Subtask_x002f_Milestone xmlns="65772193-9cd9-4986-93e5-f6689d571746"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D6C301869326A5429D157DB380B63CC4" ma:contentTypeVersion="15" ma:contentTypeDescription="Create a new document." ma:contentTypeScope="" ma:versionID="834427d31a07fbb4f679ce417bf9a2b0">
  <xsd:schema xmlns:xsd="http://www.w3.org/2001/XMLSchema" xmlns:xs="http://www.w3.org/2001/XMLSchema" xmlns:p="http://schemas.microsoft.com/office/2006/metadata/properties" xmlns:ns2="65772193-9cd9-4986-93e5-f6689d571746" xmlns:ns3="e700e22b-1734-450a-8efd-af8b77b98bd1" targetNamespace="http://schemas.microsoft.com/office/2006/metadata/properties" ma:root="true" ma:fieldsID="6335c737302eb23c442afb4170bfee75" ns2:_="" ns3:_="">
    <xsd:import namespace="65772193-9cd9-4986-93e5-f6689d571746"/>
    <xsd:import namespace="e700e22b-1734-450a-8efd-af8b77b98bd1"/>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SearchPropertie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Task_x002f_Subtask_x002f_Mileston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5772193-9cd9-4986-93e5-f6689d57174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1" nillable="true" ma:displayName="MediaServiceSearchProperties" ma:hidden="true" ma:internalName="MediaServiceSearchProperties"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e89c04cd-8081-4ec5-9e56-c7e7a6f527bf"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20" nillable="true" ma:displayName="MediaServiceDateTaken" ma:hidden="true" ma:indexed="true" ma:internalName="MediaServiceDateTaken" ma:readOnly="true">
      <xsd:simpleType>
        <xsd:restriction base="dms:Text"/>
      </xsd:simpleType>
    </xsd:element>
    <xsd:element name="Task_x002f_Subtask_x002f_Milestone" ma:index="21" nillable="true" ma:displayName="Task/Subtask/Milestone" ma:description="The SOPO Task, Subtask and/or Milestone does this document correspond with." ma:format="Dropdown" ma:internalName="Task_x002f_Subtask_x002f_Milestone">
      <xsd:simpleType>
        <xsd:restriction base="dms:Text">
          <xsd:maxLength value="255"/>
        </xsd:restriction>
      </xsd:simpleType>
    </xsd:element>
    <xsd:element name="MediaLengthInSeconds" ma:index="22"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e700e22b-1734-450a-8efd-af8b77b98bd1"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3fad2e14-5ab6-4e3a-9e01-a11e34762e95}" ma:internalName="TaxCatchAll" ma:showField="CatchAllData" ma:web="e700e22b-1734-450a-8efd-af8b77b98bd1">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F342EE1-43E5-4AFB-895D-B61B9656DC14}">
  <ds:schemaRefs>
    <ds:schemaRef ds:uri="65772193-9cd9-4986-93e5-f6689d571746"/>
    <ds:schemaRef ds:uri="e700e22b-1734-450a-8efd-af8b77b98bd1"/>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2F49CD38-5B57-4682-9FCE-B9174068D0AE}">
  <ds:schemaRefs>
    <ds:schemaRef ds:uri="http://schemas.microsoft.com/sharepoint/v3/contenttype/forms"/>
  </ds:schemaRefs>
</ds:datastoreItem>
</file>

<file path=customXml/itemProps3.xml><?xml version="1.0" encoding="utf-8"?>
<ds:datastoreItem xmlns:ds="http://schemas.openxmlformats.org/officeDocument/2006/customXml" ds:itemID="{670A76E2-75B8-4CD1-80A5-99FE623622AC}">
  <ds:schemaRefs>
    <ds:schemaRef ds:uri="65772193-9cd9-4986-93e5-f6689d571746"/>
    <ds:schemaRef ds:uri="e700e22b-1734-450a-8efd-af8b77b98bd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Widescreen</PresentationFormat>
  <Slides>15</Slides>
  <Notes>1</Notes>
  <HiddenSlides>0</HiddenSlide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Office Theme</vt:lpstr>
      <vt:lpstr>Building U</vt:lpstr>
      <vt:lpstr>About Building U</vt:lpstr>
      <vt:lpstr>About Building U</vt:lpstr>
      <vt:lpstr>Objectives</vt:lpstr>
      <vt:lpstr>Program Intake Process</vt:lpstr>
      <vt:lpstr>Certificate Programs</vt:lpstr>
      <vt:lpstr>DOE Acknowledgements &amp; Disclaimers</vt:lpstr>
      <vt:lpstr>What Is A Green Job</vt:lpstr>
      <vt:lpstr>What is A HER Rater</vt:lpstr>
      <vt:lpstr>What is A HERS Rater Certification</vt:lpstr>
      <vt:lpstr>How Much Does A HERS Rater Make?</vt:lpstr>
      <vt:lpstr>What Equipment Is Needed</vt:lpstr>
      <vt:lpstr>Can I Use this Certification to become an Entrenpenuer</vt:lpstr>
      <vt:lpstr>Classes</vt:lpstr>
      <vt:lpstr>Resources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Layne Stracener</dc:creator>
  <cp:revision>2</cp:revision>
  <dcterms:created xsi:type="dcterms:W3CDTF">2025-02-24T16:44:58Z</dcterms:created>
  <dcterms:modified xsi:type="dcterms:W3CDTF">2025-03-06T21:02:07Z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0x010100D6C301869326A5429D157DB380B63CC4</vt:lpwstr>
  </property>
  <property fmtid="{D5CDD505-2E9C-101B-9397-08002B2CF9AE}" pid="3" name="MediaServiceImageTags">
    <vt:lpwstr/>
  </property>
</Properties>
</file>